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9" r:id="rId21"/>
    <p:sldMasterId id="2147484930" r:id="rId22"/>
  </p:sldMasterIdLst>
  <p:notesMasterIdLst>
    <p:notesMasterId r:id="rId78"/>
  </p:notesMasterIdLst>
  <p:handoutMasterIdLst>
    <p:handoutMasterId r:id="rId79"/>
  </p:handoutMasterIdLst>
  <p:sldIdLst>
    <p:sldId id="256" r:id="rId23"/>
    <p:sldId id="257" r:id="rId24"/>
    <p:sldId id="287" r:id="rId25"/>
    <p:sldId id="427" r:id="rId26"/>
    <p:sldId id="428" r:id="rId27"/>
    <p:sldId id="429" r:id="rId28"/>
    <p:sldId id="334" r:id="rId29"/>
    <p:sldId id="366" r:id="rId30"/>
    <p:sldId id="430" r:id="rId31"/>
    <p:sldId id="431" r:id="rId32"/>
    <p:sldId id="367" r:id="rId33"/>
    <p:sldId id="368" r:id="rId34"/>
    <p:sldId id="369" r:id="rId35"/>
    <p:sldId id="370" r:id="rId36"/>
    <p:sldId id="371" r:id="rId37"/>
    <p:sldId id="372" r:id="rId38"/>
    <p:sldId id="374" r:id="rId39"/>
    <p:sldId id="432" r:id="rId40"/>
    <p:sldId id="434" r:id="rId41"/>
    <p:sldId id="433" r:id="rId42"/>
    <p:sldId id="435" r:id="rId43"/>
    <p:sldId id="438" r:id="rId44"/>
    <p:sldId id="375" r:id="rId45"/>
    <p:sldId id="439" r:id="rId46"/>
    <p:sldId id="440" r:id="rId47"/>
    <p:sldId id="441" r:id="rId48"/>
    <p:sldId id="442" r:id="rId49"/>
    <p:sldId id="443" r:id="rId50"/>
    <p:sldId id="444" r:id="rId51"/>
    <p:sldId id="392" r:id="rId52"/>
    <p:sldId id="393" r:id="rId53"/>
    <p:sldId id="445" r:id="rId54"/>
    <p:sldId id="391" r:id="rId55"/>
    <p:sldId id="394" r:id="rId56"/>
    <p:sldId id="346" r:id="rId57"/>
    <p:sldId id="352" r:id="rId58"/>
    <p:sldId id="335" r:id="rId59"/>
    <p:sldId id="350" r:id="rId60"/>
    <p:sldId id="351" r:id="rId61"/>
    <p:sldId id="353" r:id="rId62"/>
    <p:sldId id="446" r:id="rId63"/>
    <p:sldId id="447" r:id="rId64"/>
    <p:sldId id="448" r:id="rId65"/>
    <p:sldId id="449" r:id="rId66"/>
    <p:sldId id="450" r:id="rId67"/>
    <p:sldId id="455" r:id="rId68"/>
    <p:sldId id="451" r:id="rId69"/>
    <p:sldId id="452" r:id="rId70"/>
    <p:sldId id="453" r:id="rId71"/>
    <p:sldId id="454" r:id="rId72"/>
    <p:sldId id="359" r:id="rId73"/>
    <p:sldId id="360" r:id="rId74"/>
    <p:sldId id="456" r:id="rId75"/>
    <p:sldId id="395" r:id="rId76"/>
    <p:sldId id="283" r:id="rId77"/>
  </p:sldIdLst>
  <p:sldSz cx="12192000" cy="6858000"/>
  <p:notesSz cx="6858000" cy="9144000"/>
  <p:custDataLst>
    <p:custData r:id="rId14"/>
    <p:custData r:id="rId15"/>
    <p:custData r:id="rId16"/>
    <p:custData r:id="rId17"/>
    <p:custData r:id="rId18"/>
    <p:custData r:id="rId19"/>
    <p:custData r:id="rId20"/>
  </p:custData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85"/>
    <a:srgbClr val="19181C"/>
    <a:srgbClr val="8D8C95"/>
    <a:srgbClr val="000000"/>
    <a:srgbClr val="262626"/>
    <a:srgbClr val="131313"/>
    <a:srgbClr val="242428"/>
    <a:srgbClr val="E15310"/>
    <a:srgbClr val="888D91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DC403-9BC5-49C9-8435-0EDC05051798}" v="17" dt="2023-10-30T03:29:32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784" autoAdjust="0"/>
  </p:normalViewPr>
  <p:slideViewPr>
    <p:cSldViewPr snapToGrid="0">
      <p:cViewPr varScale="1">
        <p:scale>
          <a:sx n="68" d="100"/>
          <a:sy n="68" d="100"/>
        </p:scale>
        <p:origin x="312" y="52"/>
      </p:cViewPr>
      <p:guideLst/>
    </p:cSldViewPr>
  </p:slideViewPr>
  <p:outlineViewPr>
    <p:cViewPr>
      <p:scale>
        <a:sx n="33" d="100"/>
        <a:sy n="33" d="100"/>
      </p:scale>
      <p:origin x="0" y="-1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notesViewPr>
    <p:cSldViewPr snapToGrid="0" showGuides="1">
      <p:cViewPr varScale="1">
        <p:scale>
          <a:sx n="168" d="100"/>
          <a:sy n="168" d="100"/>
        </p:scale>
        <p:origin x="543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customXml" Target="../customXml/item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customXml" Target="../customXml/item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customXml" Target="../customXml/item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customXml" Target="../customXml/item7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ris.Lin" userId="13c24d26-191f-46cf-acae-7923f1c1da63" providerId="ADAL" clId="{AEE8AAAD-EE47-4D3E-8E79-082212ECF5ED}"/>
    <pc:docChg chg="custSel modSld">
      <pc:chgData name="Norris.Lin" userId="13c24d26-191f-46cf-acae-7923f1c1da63" providerId="ADAL" clId="{AEE8AAAD-EE47-4D3E-8E79-082212ECF5ED}" dt="2023-10-25T03:15:18.029" v="33" actId="207"/>
      <pc:docMkLst>
        <pc:docMk/>
      </pc:docMkLst>
      <pc:sldChg chg="modSp mod">
        <pc:chgData name="Norris.Lin" userId="13c24d26-191f-46cf-acae-7923f1c1da63" providerId="ADAL" clId="{AEE8AAAD-EE47-4D3E-8E79-082212ECF5ED}" dt="2023-10-25T03:15:18.029" v="33" actId="207"/>
        <pc:sldMkLst>
          <pc:docMk/>
          <pc:sldMk cId="0" sldId="257"/>
        </pc:sldMkLst>
        <pc:graphicFrameChg chg="mod modGraphic">
          <ac:chgData name="Norris.Lin" userId="13c24d26-191f-46cf-acae-7923f1c1da63" providerId="ADAL" clId="{AEE8AAAD-EE47-4D3E-8E79-082212ECF5ED}" dt="2023-10-25T03:15:18.029" v="33" actId="207"/>
          <ac:graphicFrameMkLst>
            <pc:docMk/>
            <pc:sldMk cId="0" sldId="257"/>
            <ac:graphicFrameMk id="4" creationId="{00000000-0000-0000-0000-000000000000}"/>
          </ac:graphicFrameMkLst>
        </pc:graphicFrameChg>
      </pc:sldChg>
    </pc:docChg>
  </pc:docChgLst>
  <pc:docChgLst>
    <pc:chgData name="Norris.Lin" userId="13c24d26-191f-46cf-acae-7923f1c1da63" providerId="ADAL" clId="{2DCDC403-9BC5-49C9-8435-0EDC05051798}"/>
    <pc:docChg chg="undo custSel addSld delSld modSld sldOrd">
      <pc:chgData name="Norris.Lin" userId="13c24d26-191f-46cf-acae-7923f1c1da63" providerId="ADAL" clId="{2DCDC403-9BC5-49C9-8435-0EDC05051798}" dt="2023-10-30T14:56:07.632" v="1753" actId="1076"/>
      <pc:docMkLst>
        <pc:docMk/>
      </pc:docMkLst>
      <pc:sldChg chg="modSp mod">
        <pc:chgData name="Norris.Lin" userId="13c24d26-191f-46cf-acae-7923f1c1da63" providerId="ADAL" clId="{2DCDC403-9BC5-49C9-8435-0EDC05051798}" dt="2023-10-30T02:34:40.869" v="15" actId="20577"/>
        <pc:sldMkLst>
          <pc:docMk/>
          <pc:sldMk cId="21801882" sldId="256"/>
        </pc:sldMkLst>
        <pc:spChg chg="mod">
          <ac:chgData name="Norris.Lin" userId="13c24d26-191f-46cf-acae-7923f1c1da63" providerId="ADAL" clId="{2DCDC403-9BC5-49C9-8435-0EDC05051798}" dt="2023-10-30T02:34:40.869" v="15" actId="20577"/>
          <ac:spMkLst>
            <pc:docMk/>
            <pc:sldMk cId="21801882" sldId="256"/>
            <ac:spMk id="10" creationId="{B5B0BC6E-CFC2-AFF9-476E-E4D48A01DC1E}"/>
          </ac:spMkLst>
        </pc:spChg>
      </pc:sldChg>
      <pc:sldChg chg="modSp mod">
        <pc:chgData name="Norris.Lin" userId="13c24d26-191f-46cf-acae-7923f1c1da63" providerId="ADAL" clId="{2DCDC403-9BC5-49C9-8435-0EDC05051798}" dt="2023-10-30T02:35:22.844" v="23" actId="20577"/>
        <pc:sldMkLst>
          <pc:docMk/>
          <pc:sldMk cId="0" sldId="257"/>
        </pc:sldMkLst>
        <pc:graphicFrameChg chg="modGraphic">
          <ac:chgData name="Norris.Lin" userId="13c24d26-191f-46cf-acae-7923f1c1da63" providerId="ADAL" clId="{2DCDC403-9BC5-49C9-8435-0EDC05051798}" dt="2023-10-30T02:35:22.844" v="23" actId="20577"/>
          <ac:graphicFrameMkLst>
            <pc:docMk/>
            <pc:sldMk cId="0" sldId="257"/>
            <ac:graphicFrameMk id="4" creationId="{00000000-0000-0000-0000-000000000000}"/>
          </ac:graphicFrameMkLst>
        </pc:graphicFrameChg>
      </pc:sldChg>
      <pc:sldChg chg="addSp delSp modSp mod">
        <pc:chgData name="Norris.Lin" userId="13c24d26-191f-46cf-acae-7923f1c1da63" providerId="ADAL" clId="{2DCDC403-9BC5-49C9-8435-0EDC05051798}" dt="2023-10-30T13:31:29.202" v="1264" actId="478"/>
        <pc:sldMkLst>
          <pc:docMk/>
          <pc:sldMk cId="1766151496" sldId="334"/>
        </pc:sldMkLst>
        <pc:spChg chg="mod">
          <ac:chgData name="Norris.Lin" userId="13c24d26-191f-46cf-acae-7923f1c1da63" providerId="ADAL" clId="{2DCDC403-9BC5-49C9-8435-0EDC05051798}" dt="2023-10-30T02:53:37.503" v="785" actId="20577"/>
          <ac:spMkLst>
            <pc:docMk/>
            <pc:sldMk cId="1766151496" sldId="334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2:35:29.878" v="24"/>
          <ac:spMkLst>
            <pc:docMk/>
            <pc:sldMk cId="1766151496" sldId="334"/>
            <ac:spMk id="5" creationId="{E12A9AD3-4C8B-91DA-D66C-105998A6AE47}"/>
          </ac:spMkLst>
        </pc:spChg>
        <pc:spChg chg="del">
          <ac:chgData name="Norris.Lin" userId="13c24d26-191f-46cf-acae-7923f1c1da63" providerId="ADAL" clId="{2DCDC403-9BC5-49C9-8435-0EDC05051798}" dt="2023-10-30T02:48:53.662" v="578" actId="478"/>
          <ac:spMkLst>
            <pc:docMk/>
            <pc:sldMk cId="1766151496" sldId="334"/>
            <ac:spMk id="10" creationId="{56737AA9-5D93-DA35-0FEE-13CDB8FE3F6F}"/>
          </ac:spMkLst>
        </pc:spChg>
        <pc:spChg chg="del">
          <ac:chgData name="Norris.Lin" userId="13c24d26-191f-46cf-acae-7923f1c1da63" providerId="ADAL" clId="{2DCDC403-9BC5-49C9-8435-0EDC05051798}" dt="2023-10-30T02:48:53.662" v="578" actId="478"/>
          <ac:spMkLst>
            <pc:docMk/>
            <pc:sldMk cId="1766151496" sldId="334"/>
            <ac:spMk id="11" creationId="{F54A583A-5745-3999-3551-6EC1B4531448}"/>
          </ac:spMkLst>
        </pc:spChg>
        <pc:spChg chg="del">
          <ac:chgData name="Norris.Lin" userId="13c24d26-191f-46cf-acae-7923f1c1da63" providerId="ADAL" clId="{2DCDC403-9BC5-49C9-8435-0EDC05051798}" dt="2023-10-30T02:48:53.662" v="578" actId="478"/>
          <ac:spMkLst>
            <pc:docMk/>
            <pc:sldMk cId="1766151496" sldId="334"/>
            <ac:spMk id="12" creationId="{738049AA-71E5-D91D-E296-CA2196C2CA00}"/>
          </ac:spMkLst>
        </pc:spChg>
        <pc:spChg chg="del">
          <ac:chgData name="Norris.Lin" userId="13c24d26-191f-46cf-acae-7923f1c1da63" providerId="ADAL" clId="{2DCDC403-9BC5-49C9-8435-0EDC05051798}" dt="2023-10-30T02:48:53.662" v="578" actId="478"/>
          <ac:spMkLst>
            <pc:docMk/>
            <pc:sldMk cId="1766151496" sldId="334"/>
            <ac:spMk id="13" creationId="{4457B638-978A-F9D0-8E28-54A5C4771357}"/>
          </ac:spMkLst>
        </pc:spChg>
        <pc:spChg chg="del">
          <ac:chgData name="Norris.Lin" userId="13c24d26-191f-46cf-acae-7923f1c1da63" providerId="ADAL" clId="{2DCDC403-9BC5-49C9-8435-0EDC05051798}" dt="2023-10-30T02:51:15.052" v="682" actId="478"/>
          <ac:spMkLst>
            <pc:docMk/>
            <pc:sldMk cId="1766151496" sldId="334"/>
            <ac:spMk id="14" creationId="{387DC993-B124-76C1-AB64-1EBCB6CC9F9C}"/>
          </ac:spMkLst>
        </pc:spChg>
        <pc:spChg chg="del">
          <ac:chgData name="Norris.Lin" userId="13c24d26-191f-46cf-acae-7923f1c1da63" providerId="ADAL" clId="{2DCDC403-9BC5-49C9-8435-0EDC05051798}" dt="2023-10-30T02:51:15.052" v="682" actId="478"/>
          <ac:spMkLst>
            <pc:docMk/>
            <pc:sldMk cId="1766151496" sldId="334"/>
            <ac:spMk id="15" creationId="{B16F02F8-84F8-C4E7-E71B-93E3FD42010E}"/>
          </ac:spMkLst>
        </pc:spChg>
        <pc:picChg chg="add del mod ord">
          <ac:chgData name="Norris.Lin" userId="13c24d26-191f-46cf-acae-7923f1c1da63" providerId="ADAL" clId="{2DCDC403-9BC5-49C9-8435-0EDC05051798}" dt="2023-10-30T03:36:12.546" v="990" actId="478"/>
          <ac:picMkLst>
            <pc:docMk/>
            <pc:sldMk cId="1766151496" sldId="334"/>
            <ac:picMk id="6" creationId="{31D3E85C-B659-B70D-373C-53FCE5BC964E}"/>
          </ac:picMkLst>
        </pc:picChg>
        <pc:picChg chg="del">
          <ac:chgData name="Norris.Lin" userId="13c24d26-191f-46cf-acae-7923f1c1da63" providerId="ADAL" clId="{2DCDC403-9BC5-49C9-8435-0EDC05051798}" dt="2023-10-30T02:48:49.860" v="577" actId="478"/>
          <ac:picMkLst>
            <pc:docMk/>
            <pc:sldMk cId="1766151496" sldId="334"/>
            <ac:picMk id="7" creationId="{B184F061-87DE-644C-8CD4-CA92A8FEFFD7}"/>
          </ac:picMkLst>
        </pc:picChg>
        <pc:picChg chg="add del mod">
          <ac:chgData name="Norris.Lin" userId="13c24d26-191f-46cf-acae-7923f1c1da63" providerId="ADAL" clId="{2DCDC403-9BC5-49C9-8435-0EDC05051798}" dt="2023-10-30T13:31:29.202" v="1264" actId="478"/>
          <ac:picMkLst>
            <pc:docMk/>
            <pc:sldMk cId="1766151496" sldId="334"/>
            <ac:picMk id="9" creationId="{12628D89-ED48-B095-83F5-171DDF84121A}"/>
          </ac:picMkLst>
        </pc:picChg>
        <pc:picChg chg="add mod ord">
          <ac:chgData name="Norris.Lin" userId="13c24d26-191f-46cf-acae-7923f1c1da63" providerId="ADAL" clId="{2DCDC403-9BC5-49C9-8435-0EDC05051798}" dt="2023-10-30T13:31:27.734" v="1263" actId="167"/>
          <ac:picMkLst>
            <pc:docMk/>
            <pc:sldMk cId="1766151496" sldId="334"/>
            <ac:picMk id="18" creationId="{4A538234-42D6-C59D-4AFA-4D2EC1DBE079}"/>
          </ac:picMkLst>
        </pc:picChg>
        <pc:cxnChg chg="del mod">
          <ac:chgData name="Norris.Lin" userId="13c24d26-191f-46cf-acae-7923f1c1da63" providerId="ADAL" clId="{2DCDC403-9BC5-49C9-8435-0EDC05051798}" dt="2023-10-30T02:48:53.662" v="578" actId="478"/>
          <ac:cxnSpMkLst>
            <pc:docMk/>
            <pc:sldMk cId="1766151496" sldId="334"/>
            <ac:cxnSpMk id="17" creationId="{2DD8DE2C-9B0C-01A2-5A45-D78760F353FE}"/>
          </ac:cxnSpMkLst>
        </pc:cxnChg>
        <pc:cxnChg chg="del">
          <ac:chgData name="Norris.Lin" userId="13c24d26-191f-46cf-acae-7923f1c1da63" providerId="ADAL" clId="{2DCDC403-9BC5-49C9-8435-0EDC05051798}" dt="2023-10-30T02:48:53.662" v="578" actId="478"/>
          <ac:cxnSpMkLst>
            <pc:docMk/>
            <pc:sldMk cId="1766151496" sldId="334"/>
            <ac:cxnSpMk id="20" creationId="{3ED9439D-4B63-61D5-C3BD-81D86223AEA7}"/>
          </ac:cxnSpMkLst>
        </pc:cxnChg>
        <pc:cxnChg chg="del">
          <ac:chgData name="Norris.Lin" userId="13c24d26-191f-46cf-acae-7923f1c1da63" providerId="ADAL" clId="{2DCDC403-9BC5-49C9-8435-0EDC05051798}" dt="2023-10-30T02:48:53.662" v="578" actId="478"/>
          <ac:cxnSpMkLst>
            <pc:docMk/>
            <pc:sldMk cId="1766151496" sldId="334"/>
            <ac:cxnSpMk id="21" creationId="{11F0B9C9-978B-9696-FB91-C2F05ED6E92E}"/>
          </ac:cxnSpMkLst>
        </pc:cxnChg>
        <pc:cxnChg chg="del">
          <ac:chgData name="Norris.Lin" userId="13c24d26-191f-46cf-acae-7923f1c1da63" providerId="ADAL" clId="{2DCDC403-9BC5-49C9-8435-0EDC05051798}" dt="2023-10-30T02:48:53.662" v="578" actId="478"/>
          <ac:cxnSpMkLst>
            <pc:docMk/>
            <pc:sldMk cId="1766151496" sldId="334"/>
            <ac:cxnSpMk id="22" creationId="{95362B82-9971-D3CE-E5B2-D4EEB45C732A}"/>
          </ac:cxnSpMkLst>
        </pc:cxnChg>
        <pc:cxnChg chg="del">
          <ac:chgData name="Norris.Lin" userId="13c24d26-191f-46cf-acae-7923f1c1da63" providerId="ADAL" clId="{2DCDC403-9BC5-49C9-8435-0EDC05051798}" dt="2023-10-30T02:51:15.052" v="682" actId="478"/>
          <ac:cxnSpMkLst>
            <pc:docMk/>
            <pc:sldMk cId="1766151496" sldId="334"/>
            <ac:cxnSpMk id="23" creationId="{CD694795-664F-A479-EF27-BC658A555E66}"/>
          </ac:cxnSpMkLst>
        </pc:cxnChg>
        <pc:cxnChg chg="del">
          <ac:chgData name="Norris.Lin" userId="13c24d26-191f-46cf-acae-7923f1c1da63" providerId="ADAL" clId="{2DCDC403-9BC5-49C9-8435-0EDC05051798}" dt="2023-10-30T02:51:15.052" v="682" actId="478"/>
          <ac:cxnSpMkLst>
            <pc:docMk/>
            <pc:sldMk cId="1766151496" sldId="334"/>
            <ac:cxnSpMk id="24" creationId="{49425B5E-9342-AE1F-A1AD-FC9EF87126F4}"/>
          </ac:cxnSpMkLst>
        </pc:cxnChg>
      </pc:sldChg>
      <pc:sldChg chg="modSp mod">
        <pc:chgData name="Norris.Lin" userId="13c24d26-191f-46cf-acae-7923f1c1da63" providerId="ADAL" clId="{2DCDC403-9BC5-49C9-8435-0EDC05051798}" dt="2023-10-30T13:52:20.825" v="1289"/>
        <pc:sldMkLst>
          <pc:docMk/>
          <pc:sldMk cId="501889828" sldId="350"/>
        </pc:sldMkLst>
        <pc:spChg chg="mod">
          <ac:chgData name="Norris.Lin" userId="13c24d26-191f-46cf-acae-7923f1c1da63" providerId="ADAL" clId="{2DCDC403-9BC5-49C9-8435-0EDC05051798}" dt="2023-10-30T13:52:20.825" v="1289"/>
          <ac:spMkLst>
            <pc:docMk/>
            <pc:sldMk cId="501889828" sldId="350"/>
            <ac:spMk id="5" creationId="{E12A9AD3-4C8B-91DA-D66C-105998A6AE47}"/>
          </ac:spMkLst>
        </pc:spChg>
      </pc:sldChg>
      <pc:sldChg chg="modSp mod">
        <pc:chgData name="Norris.Lin" userId="13c24d26-191f-46cf-acae-7923f1c1da63" providerId="ADAL" clId="{2DCDC403-9BC5-49C9-8435-0EDC05051798}" dt="2023-10-30T13:52:22.886" v="1290"/>
        <pc:sldMkLst>
          <pc:docMk/>
          <pc:sldMk cId="451214482" sldId="351"/>
        </pc:sldMkLst>
        <pc:spChg chg="mod">
          <ac:chgData name="Norris.Lin" userId="13c24d26-191f-46cf-acae-7923f1c1da63" providerId="ADAL" clId="{2DCDC403-9BC5-49C9-8435-0EDC05051798}" dt="2023-10-30T13:52:22.886" v="1290"/>
          <ac:spMkLst>
            <pc:docMk/>
            <pc:sldMk cId="451214482" sldId="351"/>
            <ac:spMk id="5" creationId="{E12A9AD3-4C8B-91DA-D66C-105998A6AE47}"/>
          </ac:spMkLst>
        </pc:spChg>
      </pc:sldChg>
      <pc:sldChg chg="modSp mod">
        <pc:chgData name="Norris.Lin" userId="13c24d26-191f-46cf-acae-7923f1c1da63" providerId="ADAL" clId="{2DCDC403-9BC5-49C9-8435-0EDC05051798}" dt="2023-10-30T04:01:19.264" v="1247"/>
        <pc:sldMkLst>
          <pc:docMk/>
          <pc:sldMk cId="388950846" sldId="352"/>
        </pc:sldMkLst>
        <pc:spChg chg="mod">
          <ac:chgData name="Norris.Lin" userId="13c24d26-191f-46cf-acae-7923f1c1da63" providerId="ADAL" clId="{2DCDC403-9BC5-49C9-8435-0EDC05051798}" dt="2023-10-30T04:01:19.264" v="1247"/>
          <ac:spMkLst>
            <pc:docMk/>
            <pc:sldMk cId="388950846" sldId="352"/>
            <ac:spMk id="6" creationId="{8EED9388-4B32-F957-E1A1-8FF6CE747688}"/>
          </ac:spMkLst>
        </pc:spChg>
      </pc:sldChg>
      <pc:sldChg chg="addSp delSp modSp mod">
        <pc:chgData name="Norris.Lin" userId="13c24d26-191f-46cf-acae-7923f1c1da63" providerId="ADAL" clId="{2DCDC403-9BC5-49C9-8435-0EDC05051798}" dt="2023-10-30T14:01:10.996" v="1303" actId="1076"/>
        <pc:sldMkLst>
          <pc:docMk/>
          <pc:sldMk cId="2001301558" sldId="353"/>
        </pc:sldMkLst>
        <pc:spChg chg="mod">
          <ac:chgData name="Norris.Lin" userId="13c24d26-191f-46cf-acae-7923f1c1da63" providerId="ADAL" clId="{2DCDC403-9BC5-49C9-8435-0EDC05051798}" dt="2023-10-30T13:52:32.457" v="1291"/>
          <ac:spMkLst>
            <pc:docMk/>
            <pc:sldMk cId="2001301558" sldId="353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14:01:10.996" v="1303" actId="1076"/>
          <ac:picMkLst>
            <pc:docMk/>
            <pc:sldMk cId="2001301558" sldId="353"/>
            <ac:picMk id="3" creationId="{92442102-A412-17AA-07DA-2485E38BF7CA}"/>
          </ac:picMkLst>
        </pc:picChg>
        <pc:picChg chg="del">
          <ac:chgData name="Norris.Lin" userId="13c24d26-191f-46cf-acae-7923f1c1da63" providerId="ADAL" clId="{2DCDC403-9BC5-49C9-8435-0EDC05051798}" dt="2023-10-30T13:52:45.644" v="1293" actId="478"/>
          <ac:picMkLst>
            <pc:docMk/>
            <pc:sldMk cId="2001301558" sldId="353"/>
            <ac:picMk id="4" creationId="{6F3AABFE-4DB3-683B-F5CF-C59959CB5586}"/>
          </ac:picMkLst>
        </pc:picChg>
        <pc:picChg chg="del">
          <ac:chgData name="Norris.Lin" userId="13c24d26-191f-46cf-acae-7923f1c1da63" providerId="ADAL" clId="{2DCDC403-9BC5-49C9-8435-0EDC05051798}" dt="2023-10-30T13:52:45.990" v="1294" actId="478"/>
          <ac:picMkLst>
            <pc:docMk/>
            <pc:sldMk cId="2001301558" sldId="353"/>
            <ac:picMk id="6" creationId="{58E3EDDF-3E73-C949-C4E8-38E631811F9E}"/>
          </ac:picMkLst>
        </pc:picChg>
      </pc:sldChg>
      <pc:sldChg chg="del">
        <pc:chgData name="Norris.Lin" userId="13c24d26-191f-46cf-acae-7923f1c1da63" providerId="ADAL" clId="{2DCDC403-9BC5-49C9-8435-0EDC05051798}" dt="2023-10-30T13:52:38.537" v="1292" actId="47"/>
        <pc:sldMkLst>
          <pc:docMk/>
          <pc:sldMk cId="1309207476" sldId="356"/>
        </pc:sldMkLst>
      </pc:sldChg>
      <pc:sldChg chg="del">
        <pc:chgData name="Norris.Lin" userId="13c24d26-191f-46cf-acae-7923f1c1da63" providerId="ADAL" clId="{2DCDC403-9BC5-49C9-8435-0EDC05051798}" dt="2023-10-30T13:52:38.537" v="1292" actId="47"/>
        <pc:sldMkLst>
          <pc:docMk/>
          <pc:sldMk cId="1320856469" sldId="357"/>
        </pc:sldMkLst>
      </pc:sldChg>
      <pc:sldChg chg="del">
        <pc:chgData name="Norris.Lin" userId="13c24d26-191f-46cf-acae-7923f1c1da63" providerId="ADAL" clId="{2DCDC403-9BC5-49C9-8435-0EDC05051798}" dt="2023-10-30T13:52:38.537" v="1292" actId="47"/>
        <pc:sldMkLst>
          <pc:docMk/>
          <pc:sldMk cId="3231159173" sldId="358"/>
        </pc:sldMkLst>
      </pc:sldChg>
      <pc:sldChg chg="addSp delSp modSp mod">
        <pc:chgData name="Norris.Lin" userId="13c24d26-191f-46cf-acae-7923f1c1da63" providerId="ADAL" clId="{2DCDC403-9BC5-49C9-8435-0EDC05051798}" dt="2023-10-30T13:53:30.588" v="1299" actId="1076"/>
        <pc:sldMkLst>
          <pc:docMk/>
          <pc:sldMk cId="1228458045" sldId="360"/>
        </pc:sldMkLst>
        <pc:picChg chg="del">
          <ac:chgData name="Norris.Lin" userId="13c24d26-191f-46cf-acae-7923f1c1da63" providerId="ADAL" clId="{2DCDC403-9BC5-49C9-8435-0EDC05051798}" dt="2023-10-30T13:53:23.320" v="1295" actId="478"/>
          <ac:picMkLst>
            <pc:docMk/>
            <pc:sldMk cId="1228458045" sldId="360"/>
            <ac:picMk id="3" creationId="{2858F4D7-F754-3FE5-C4FF-2754FD949E3F}"/>
          </ac:picMkLst>
        </pc:picChg>
        <pc:picChg chg="add mod">
          <ac:chgData name="Norris.Lin" userId="13c24d26-191f-46cf-acae-7923f1c1da63" providerId="ADAL" clId="{2DCDC403-9BC5-49C9-8435-0EDC05051798}" dt="2023-10-30T13:53:30.588" v="1299" actId="1076"/>
          <ac:picMkLst>
            <pc:docMk/>
            <pc:sldMk cId="1228458045" sldId="360"/>
            <ac:picMk id="4" creationId="{E051B5CB-442E-C695-5449-80AF08BEC831}"/>
          </ac:picMkLst>
        </pc:picChg>
      </pc:sldChg>
      <pc:sldChg chg="addSp delSp modSp mod">
        <pc:chgData name="Norris.Lin" userId="13c24d26-191f-46cf-acae-7923f1c1da63" providerId="ADAL" clId="{2DCDC403-9BC5-49C9-8435-0EDC05051798}" dt="2023-10-30T02:58:39.418" v="808"/>
        <pc:sldMkLst>
          <pc:docMk/>
          <pc:sldMk cId="3831985933" sldId="366"/>
        </pc:sldMkLst>
        <pc:spChg chg="mod">
          <ac:chgData name="Norris.Lin" userId="13c24d26-191f-46cf-acae-7923f1c1da63" providerId="ADAL" clId="{2DCDC403-9BC5-49C9-8435-0EDC05051798}" dt="2023-10-30T02:53:51.565" v="786"/>
          <ac:spMkLst>
            <pc:docMk/>
            <pc:sldMk cId="3831985933" sldId="366"/>
            <ac:spMk id="5" creationId="{E12A9AD3-4C8B-91DA-D66C-105998A6AE47}"/>
          </ac:spMkLst>
        </pc:spChg>
        <pc:picChg chg="add del mod">
          <ac:chgData name="Norris.Lin" userId="13c24d26-191f-46cf-acae-7923f1c1da63" providerId="ADAL" clId="{2DCDC403-9BC5-49C9-8435-0EDC05051798}" dt="2023-10-30T02:58:39.418" v="808"/>
          <ac:picMkLst>
            <pc:docMk/>
            <pc:sldMk cId="3831985933" sldId="366"/>
            <ac:picMk id="4" creationId="{C19227A8-309B-BDA2-5561-C0EDC3988E0A}"/>
          </ac:picMkLst>
        </pc:picChg>
        <pc:picChg chg="del">
          <ac:chgData name="Norris.Lin" userId="13c24d26-191f-46cf-acae-7923f1c1da63" providerId="ADAL" clId="{2DCDC403-9BC5-49C9-8435-0EDC05051798}" dt="2023-10-30T02:55:28.766" v="793" actId="478"/>
          <ac:picMkLst>
            <pc:docMk/>
            <pc:sldMk cId="3831985933" sldId="366"/>
            <ac:picMk id="9" creationId="{55E91E9A-CA1E-5BBD-D181-0096A9612B86}"/>
          </ac:picMkLst>
        </pc:picChg>
      </pc:sldChg>
      <pc:sldChg chg="addSp delSp modSp mod">
        <pc:chgData name="Norris.Lin" userId="13c24d26-191f-46cf-acae-7923f1c1da63" providerId="ADAL" clId="{2DCDC403-9BC5-49C9-8435-0EDC05051798}" dt="2023-10-30T13:24:09.137" v="1252" actId="478"/>
        <pc:sldMkLst>
          <pc:docMk/>
          <pc:sldMk cId="1551815034" sldId="367"/>
        </pc:sldMkLst>
        <pc:spChg chg="mod">
          <ac:chgData name="Norris.Lin" userId="13c24d26-191f-46cf-acae-7923f1c1da63" providerId="ADAL" clId="{2DCDC403-9BC5-49C9-8435-0EDC05051798}" dt="2023-10-30T03:32:46.870" v="939"/>
          <ac:spMkLst>
            <pc:docMk/>
            <pc:sldMk cId="1551815034" sldId="367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13:24:04.465" v="1250" actId="14100"/>
          <ac:picMkLst>
            <pc:docMk/>
            <pc:sldMk cId="1551815034" sldId="367"/>
            <ac:picMk id="6" creationId="{A6522B6C-33E6-ED67-16FA-F42CB9C80948}"/>
          </ac:picMkLst>
        </pc:picChg>
        <pc:picChg chg="del mod">
          <ac:chgData name="Norris.Lin" userId="13c24d26-191f-46cf-acae-7923f1c1da63" providerId="ADAL" clId="{2DCDC403-9BC5-49C9-8435-0EDC05051798}" dt="2023-10-30T13:24:09.137" v="1252" actId="478"/>
          <ac:picMkLst>
            <pc:docMk/>
            <pc:sldMk cId="1551815034" sldId="367"/>
            <ac:picMk id="10" creationId="{B5423FE6-1A91-FC45-FB05-FFCF93B5C239}"/>
          </ac:picMkLst>
        </pc:picChg>
      </pc:sldChg>
      <pc:sldChg chg="modSp mod">
        <pc:chgData name="Norris.Lin" userId="13c24d26-191f-46cf-acae-7923f1c1da63" providerId="ADAL" clId="{2DCDC403-9BC5-49C9-8435-0EDC05051798}" dt="2023-10-30T03:32:48.923" v="940"/>
        <pc:sldMkLst>
          <pc:docMk/>
          <pc:sldMk cId="3391310153" sldId="368"/>
        </pc:sldMkLst>
        <pc:spChg chg="mod">
          <ac:chgData name="Norris.Lin" userId="13c24d26-191f-46cf-acae-7923f1c1da63" providerId="ADAL" clId="{2DCDC403-9BC5-49C9-8435-0EDC05051798}" dt="2023-10-30T03:32:48.923" v="940"/>
          <ac:spMkLst>
            <pc:docMk/>
            <pc:sldMk cId="3391310153" sldId="368"/>
            <ac:spMk id="5" creationId="{E12A9AD3-4C8B-91DA-D66C-105998A6AE47}"/>
          </ac:spMkLst>
        </pc:spChg>
      </pc:sldChg>
      <pc:sldChg chg="addSp delSp modSp mod">
        <pc:chgData name="Norris.Lin" userId="13c24d26-191f-46cf-acae-7923f1c1da63" providerId="ADAL" clId="{2DCDC403-9BC5-49C9-8435-0EDC05051798}" dt="2023-10-30T03:32:50.917" v="941"/>
        <pc:sldMkLst>
          <pc:docMk/>
          <pc:sldMk cId="2524806080" sldId="369"/>
        </pc:sldMkLst>
        <pc:spChg chg="mod">
          <ac:chgData name="Norris.Lin" userId="13c24d26-191f-46cf-acae-7923f1c1da63" providerId="ADAL" clId="{2DCDC403-9BC5-49C9-8435-0EDC05051798}" dt="2023-10-30T03:32:50.917" v="941"/>
          <ac:spMkLst>
            <pc:docMk/>
            <pc:sldMk cId="2524806080" sldId="369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03:21:19.322" v="811" actId="14100"/>
          <ac:picMkLst>
            <pc:docMk/>
            <pc:sldMk cId="2524806080" sldId="369"/>
            <ac:picMk id="6" creationId="{86E9C986-9FDF-945E-76D4-9EAB1D73BC9E}"/>
          </ac:picMkLst>
        </pc:picChg>
        <pc:picChg chg="del">
          <ac:chgData name="Norris.Lin" userId="13c24d26-191f-46cf-acae-7923f1c1da63" providerId="ADAL" clId="{2DCDC403-9BC5-49C9-8435-0EDC05051798}" dt="2023-10-30T03:21:20.671" v="812" actId="478"/>
          <ac:picMkLst>
            <pc:docMk/>
            <pc:sldMk cId="2524806080" sldId="369"/>
            <ac:picMk id="7" creationId="{62CA35D2-9196-D5D6-5C28-89ADD75233ED}"/>
          </ac:picMkLst>
        </pc:picChg>
      </pc:sldChg>
      <pc:sldChg chg="addSp delSp modSp mod">
        <pc:chgData name="Norris.Lin" userId="13c24d26-191f-46cf-acae-7923f1c1da63" providerId="ADAL" clId="{2DCDC403-9BC5-49C9-8435-0EDC05051798}" dt="2023-10-30T03:32:52.982" v="942"/>
        <pc:sldMkLst>
          <pc:docMk/>
          <pc:sldMk cId="3647745188" sldId="370"/>
        </pc:sldMkLst>
        <pc:spChg chg="mod">
          <ac:chgData name="Norris.Lin" userId="13c24d26-191f-46cf-acae-7923f1c1da63" providerId="ADAL" clId="{2DCDC403-9BC5-49C9-8435-0EDC05051798}" dt="2023-10-30T03:32:52.982" v="942"/>
          <ac:spMkLst>
            <pc:docMk/>
            <pc:sldMk cId="3647745188" sldId="370"/>
            <ac:spMk id="5" creationId="{E12A9AD3-4C8B-91DA-D66C-105998A6AE47}"/>
          </ac:spMkLst>
        </pc:spChg>
        <pc:picChg chg="del">
          <ac:chgData name="Norris.Lin" userId="13c24d26-191f-46cf-acae-7923f1c1da63" providerId="ADAL" clId="{2DCDC403-9BC5-49C9-8435-0EDC05051798}" dt="2023-10-30T03:21:52.961" v="817" actId="478"/>
          <ac:picMkLst>
            <pc:docMk/>
            <pc:sldMk cId="3647745188" sldId="370"/>
            <ac:picMk id="6" creationId="{C606A5B3-FD1A-655B-CBC8-EF01BFD69F6C}"/>
          </ac:picMkLst>
        </pc:picChg>
        <pc:picChg chg="add mod ord">
          <ac:chgData name="Norris.Lin" userId="13c24d26-191f-46cf-acae-7923f1c1da63" providerId="ADAL" clId="{2DCDC403-9BC5-49C9-8435-0EDC05051798}" dt="2023-10-30T03:21:51.587" v="816" actId="167"/>
          <ac:picMkLst>
            <pc:docMk/>
            <pc:sldMk cId="3647745188" sldId="370"/>
            <ac:picMk id="7" creationId="{FF13C472-9318-2286-0314-9686B4D29D46}"/>
          </ac:picMkLst>
        </pc:picChg>
      </pc:sldChg>
      <pc:sldChg chg="modSp mod">
        <pc:chgData name="Norris.Lin" userId="13c24d26-191f-46cf-acae-7923f1c1da63" providerId="ADAL" clId="{2DCDC403-9BC5-49C9-8435-0EDC05051798}" dt="2023-10-30T03:32:56.929" v="943"/>
        <pc:sldMkLst>
          <pc:docMk/>
          <pc:sldMk cId="1643263002" sldId="371"/>
        </pc:sldMkLst>
        <pc:spChg chg="mod">
          <ac:chgData name="Norris.Lin" userId="13c24d26-191f-46cf-acae-7923f1c1da63" providerId="ADAL" clId="{2DCDC403-9BC5-49C9-8435-0EDC05051798}" dt="2023-10-30T03:32:56.929" v="943"/>
          <ac:spMkLst>
            <pc:docMk/>
            <pc:sldMk cId="1643263002" sldId="371"/>
            <ac:spMk id="5" creationId="{E12A9AD3-4C8B-91DA-D66C-105998A6AE47}"/>
          </ac:spMkLst>
        </pc:spChg>
      </pc:sldChg>
      <pc:sldChg chg="modSp mod">
        <pc:chgData name="Norris.Lin" userId="13c24d26-191f-46cf-acae-7923f1c1da63" providerId="ADAL" clId="{2DCDC403-9BC5-49C9-8435-0EDC05051798}" dt="2023-10-30T03:32:58.534" v="944"/>
        <pc:sldMkLst>
          <pc:docMk/>
          <pc:sldMk cId="2100892060" sldId="372"/>
        </pc:sldMkLst>
        <pc:spChg chg="mod">
          <ac:chgData name="Norris.Lin" userId="13c24d26-191f-46cf-acae-7923f1c1da63" providerId="ADAL" clId="{2DCDC403-9BC5-49C9-8435-0EDC05051798}" dt="2023-10-30T03:32:58.534" v="944"/>
          <ac:spMkLst>
            <pc:docMk/>
            <pc:sldMk cId="2100892060" sldId="372"/>
            <ac:spMk id="5" creationId="{E12A9AD3-4C8B-91DA-D66C-105998A6AE47}"/>
          </ac:spMkLst>
        </pc:spChg>
      </pc:sldChg>
      <pc:sldChg chg="modSp mod">
        <pc:chgData name="Norris.Lin" userId="13c24d26-191f-46cf-acae-7923f1c1da63" providerId="ADAL" clId="{2DCDC403-9BC5-49C9-8435-0EDC05051798}" dt="2023-10-30T03:33:00.375" v="945"/>
        <pc:sldMkLst>
          <pc:docMk/>
          <pc:sldMk cId="732930003" sldId="374"/>
        </pc:sldMkLst>
        <pc:spChg chg="mod">
          <ac:chgData name="Norris.Lin" userId="13c24d26-191f-46cf-acae-7923f1c1da63" providerId="ADAL" clId="{2DCDC403-9BC5-49C9-8435-0EDC05051798}" dt="2023-10-30T03:33:00.375" v="945"/>
          <ac:spMkLst>
            <pc:docMk/>
            <pc:sldMk cId="732930003" sldId="374"/>
            <ac:spMk id="5" creationId="{E12A9AD3-4C8B-91DA-D66C-105998A6AE47}"/>
          </ac:spMkLst>
        </pc:spChg>
      </pc:sldChg>
      <pc:sldChg chg="addSp delSp modSp mod">
        <pc:chgData name="Norris.Lin" userId="13c24d26-191f-46cf-acae-7923f1c1da63" providerId="ADAL" clId="{2DCDC403-9BC5-49C9-8435-0EDC05051798}" dt="2023-10-30T14:47:26.246" v="1723" actId="14100"/>
        <pc:sldMkLst>
          <pc:docMk/>
          <pc:sldMk cId="1032921749" sldId="375"/>
        </pc:sldMkLst>
        <pc:spChg chg="mod">
          <ac:chgData name="Norris.Lin" userId="13c24d26-191f-46cf-acae-7923f1c1da63" providerId="ADAL" clId="{2DCDC403-9BC5-49C9-8435-0EDC05051798}" dt="2023-10-30T14:47:26.246" v="1723" actId="14100"/>
          <ac:spMkLst>
            <pc:docMk/>
            <pc:sldMk cId="1032921749" sldId="375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49.955" v="953"/>
          <ac:spMkLst>
            <pc:docMk/>
            <pc:sldMk cId="1032921749" sldId="375"/>
            <ac:spMk id="5" creationId="{E12A9AD3-4C8B-91DA-D66C-105998A6AE47}"/>
          </ac:spMkLst>
        </pc:spChg>
        <pc:picChg chg="del">
          <ac:chgData name="Norris.Lin" userId="13c24d26-191f-46cf-acae-7923f1c1da63" providerId="ADAL" clId="{2DCDC403-9BC5-49C9-8435-0EDC05051798}" dt="2023-10-30T03:40:55.048" v="992" actId="478"/>
          <ac:picMkLst>
            <pc:docMk/>
            <pc:sldMk cId="1032921749" sldId="375"/>
            <ac:picMk id="6" creationId="{B3F3A6C6-5DCF-43AB-EA9D-5CE8468731C5}"/>
          </ac:picMkLst>
        </pc:picChg>
        <pc:picChg chg="add del mod ord">
          <ac:chgData name="Norris.Lin" userId="13c24d26-191f-46cf-acae-7923f1c1da63" providerId="ADAL" clId="{2DCDC403-9BC5-49C9-8435-0EDC05051798}" dt="2023-10-30T13:35:10.697" v="1265" actId="478"/>
          <ac:picMkLst>
            <pc:docMk/>
            <pc:sldMk cId="1032921749" sldId="375"/>
            <ac:picMk id="7" creationId="{FD3B0942-395D-905B-9493-47F6F7B3B0C1}"/>
          </ac:picMkLst>
        </pc:picChg>
        <pc:picChg chg="add mod ord">
          <ac:chgData name="Norris.Lin" userId="13c24d26-191f-46cf-acae-7923f1c1da63" providerId="ADAL" clId="{2DCDC403-9BC5-49C9-8435-0EDC05051798}" dt="2023-10-30T13:35:20.243" v="1268" actId="1076"/>
          <ac:picMkLst>
            <pc:docMk/>
            <pc:sldMk cId="1032921749" sldId="375"/>
            <ac:picMk id="9" creationId="{65C3B30D-B6FC-B9FF-9A4B-CC06284DC1FE}"/>
          </ac:picMkLst>
        </pc:picChg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964568153" sldId="376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771389945" sldId="377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1207517207" sldId="378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1437132087" sldId="379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586279301" sldId="380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367593118" sldId="381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430703132" sldId="382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554600280" sldId="383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2908203143" sldId="384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4052871578" sldId="385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652314512" sldId="386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732914305" sldId="387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2156504611" sldId="388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328014178" sldId="389"/>
        </pc:sldMkLst>
      </pc:sldChg>
      <pc:sldChg chg="del">
        <pc:chgData name="Norris.Lin" userId="13c24d26-191f-46cf-acae-7923f1c1da63" providerId="ADAL" clId="{2DCDC403-9BC5-49C9-8435-0EDC05051798}" dt="2023-10-30T03:33:46.845" v="952" actId="47"/>
        <pc:sldMkLst>
          <pc:docMk/>
          <pc:sldMk cId="3440545707" sldId="390"/>
        </pc:sldMkLst>
      </pc:sldChg>
      <pc:sldChg chg="addSp delSp modSp mod">
        <pc:chgData name="Norris.Lin" userId="13c24d26-191f-46cf-acae-7923f1c1da63" providerId="ADAL" clId="{2DCDC403-9BC5-49C9-8435-0EDC05051798}" dt="2023-10-30T04:01:15.526" v="1245"/>
        <pc:sldMkLst>
          <pc:docMk/>
          <pc:sldMk cId="1658883256" sldId="391"/>
        </pc:sldMkLst>
        <pc:spChg chg="mod">
          <ac:chgData name="Norris.Lin" userId="13c24d26-191f-46cf-acae-7923f1c1da63" providerId="ADAL" clId="{2DCDC403-9BC5-49C9-8435-0EDC05051798}" dt="2023-10-30T04:01:15.526" v="1245"/>
          <ac:spMkLst>
            <pc:docMk/>
            <pc:sldMk cId="1658883256" sldId="391"/>
            <ac:spMk id="5" creationId="{E12A9AD3-4C8B-91DA-D66C-105998A6AE47}"/>
          </ac:spMkLst>
        </pc:spChg>
        <pc:picChg chg="del">
          <ac:chgData name="Norris.Lin" userId="13c24d26-191f-46cf-acae-7923f1c1da63" providerId="ADAL" clId="{2DCDC403-9BC5-49C9-8435-0EDC05051798}" dt="2023-10-30T04:00:20.599" v="1240" actId="478"/>
          <ac:picMkLst>
            <pc:docMk/>
            <pc:sldMk cId="1658883256" sldId="391"/>
            <ac:picMk id="6" creationId="{B11C00D3-1894-0971-7492-DADCE44B40EF}"/>
          </ac:picMkLst>
        </pc:picChg>
        <pc:picChg chg="add mod ord">
          <ac:chgData name="Norris.Lin" userId="13c24d26-191f-46cf-acae-7923f1c1da63" providerId="ADAL" clId="{2DCDC403-9BC5-49C9-8435-0EDC05051798}" dt="2023-10-30T04:00:19.119" v="1239" actId="167"/>
          <ac:picMkLst>
            <pc:docMk/>
            <pc:sldMk cId="1658883256" sldId="391"/>
            <ac:picMk id="7" creationId="{A1E78DEE-3115-98ED-66E1-95C22E1A8837}"/>
          </ac:picMkLst>
        </pc:picChg>
      </pc:sldChg>
      <pc:sldChg chg="modSp mod ord">
        <pc:chgData name="Norris.Lin" userId="13c24d26-191f-46cf-acae-7923f1c1da63" providerId="ADAL" clId="{2DCDC403-9BC5-49C9-8435-0EDC05051798}" dt="2023-10-30T04:01:07.772" v="1243"/>
        <pc:sldMkLst>
          <pc:docMk/>
          <pc:sldMk cId="3886218191" sldId="392"/>
        </pc:sldMkLst>
        <pc:spChg chg="mod">
          <ac:chgData name="Norris.Lin" userId="13c24d26-191f-46cf-acae-7923f1c1da63" providerId="ADAL" clId="{2DCDC403-9BC5-49C9-8435-0EDC05051798}" dt="2023-10-30T03:59:24.279" v="1227" actId="20577"/>
          <ac:spMkLst>
            <pc:docMk/>
            <pc:sldMk cId="3886218191" sldId="392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4:01:07.772" v="1243"/>
          <ac:spMkLst>
            <pc:docMk/>
            <pc:sldMk cId="3886218191" sldId="392"/>
            <ac:spMk id="5" creationId="{E12A9AD3-4C8B-91DA-D66C-105998A6AE47}"/>
          </ac:spMkLst>
        </pc:spChg>
      </pc:sldChg>
      <pc:sldChg chg="modSp mod ord">
        <pc:chgData name="Norris.Lin" userId="13c24d26-191f-46cf-acae-7923f1c1da63" providerId="ADAL" clId="{2DCDC403-9BC5-49C9-8435-0EDC05051798}" dt="2023-10-30T04:01:09.433" v="1244"/>
        <pc:sldMkLst>
          <pc:docMk/>
          <pc:sldMk cId="1041472891" sldId="393"/>
        </pc:sldMkLst>
        <pc:spChg chg="mod">
          <ac:chgData name="Norris.Lin" userId="13c24d26-191f-46cf-acae-7923f1c1da63" providerId="ADAL" clId="{2DCDC403-9BC5-49C9-8435-0EDC05051798}" dt="2023-10-30T04:01:09.433" v="1244"/>
          <ac:spMkLst>
            <pc:docMk/>
            <pc:sldMk cId="1041472891" sldId="393"/>
            <ac:spMk id="5" creationId="{E12A9AD3-4C8B-91DA-D66C-105998A6AE47}"/>
          </ac:spMkLst>
        </pc:spChg>
      </pc:sldChg>
      <pc:sldChg chg="modSp mod">
        <pc:chgData name="Norris.Lin" userId="13c24d26-191f-46cf-acae-7923f1c1da63" providerId="ADAL" clId="{2DCDC403-9BC5-49C9-8435-0EDC05051798}" dt="2023-10-30T04:01:17.059" v="1246"/>
        <pc:sldMkLst>
          <pc:docMk/>
          <pc:sldMk cId="1084845504" sldId="394"/>
        </pc:sldMkLst>
        <pc:spChg chg="mod">
          <ac:chgData name="Norris.Lin" userId="13c24d26-191f-46cf-acae-7923f1c1da63" providerId="ADAL" clId="{2DCDC403-9BC5-49C9-8435-0EDC05051798}" dt="2023-10-30T04:01:17.059" v="1246"/>
          <ac:spMkLst>
            <pc:docMk/>
            <pc:sldMk cId="1084845504" sldId="394"/>
            <ac:spMk id="5" creationId="{E12A9AD3-4C8B-91DA-D66C-105998A6AE47}"/>
          </ac:spMkLst>
        </pc:spChg>
      </pc:sldChg>
      <pc:sldChg chg="addSp delSp modSp mod delAnim modAnim">
        <pc:chgData name="Norris.Lin" userId="13c24d26-191f-46cf-acae-7923f1c1da63" providerId="ADAL" clId="{2DCDC403-9BC5-49C9-8435-0EDC05051798}" dt="2023-10-30T14:53:52.354" v="1748" actId="1076"/>
        <pc:sldMkLst>
          <pc:docMk/>
          <pc:sldMk cId="867844254" sldId="395"/>
        </pc:sldMkLst>
        <pc:spChg chg="mod">
          <ac:chgData name="Norris.Lin" userId="13c24d26-191f-46cf-acae-7923f1c1da63" providerId="ADAL" clId="{2DCDC403-9BC5-49C9-8435-0EDC05051798}" dt="2023-10-30T14:47:58.206" v="1738" actId="20577"/>
          <ac:spMkLst>
            <pc:docMk/>
            <pc:sldMk cId="867844254" sldId="395"/>
            <ac:spMk id="5" creationId="{E12A9AD3-4C8B-91DA-D66C-105998A6AE47}"/>
          </ac:spMkLst>
        </pc:spChg>
        <pc:picChg chg="add del mod">
          <ac:chgData name="Norris.Lin" userId="13c24d26-191f-46cf-acae-7923f1c1da63" providerId="ADAL" clId="{2DCDC403-9BC5-49C9-8435-0EDC05051798}" dt="2023-10-30T14:49:20.599" v="1743" actId="478"/>
          <ac:picMkLst>
            <pc:docMk/>
            <pc:sldMk cId="867844254" sldId="395"/>
            <ac:picMk id="2" creationId="{9932A27F-872C-D5F8-97E1-A0114A13B31C}"/>
          </ac:picMkLst>
        </pc:picChg>
        <pc:picChg chg="add mod">
          <ac:chgData name="Norris.Lin" userId="13c24d26-191f-46cf-acae-7923f1c1da63" providerId="ADAL" clId="{2DCDC403-9BC5-49C9-8435-0EDC05051798}" dt="2023-10-30T14:53:52.354" v="1748" actId="1076"/>
          <ac:picMkLst>
            <pc:docMk/>
            <pc:sldMk cId="867844254" sldId="395"/>
            <ac:picMk id="3" creationId="{BC44D124-F0A1-F8DE-853A-81B1339632AE}"/>
          </ac:picMkLst>
        </pc:picChg>
        <pc:picChg chg="del">
          <ac:chgData name="Norris.Lin" userId="13c24d26-191f-46cf-acae-7923f1c1da63" providerId="ADAL" clId="{2DCDC403-9BC5-49C9-8435-0EDC05051798}" dt="2023-10-30T14:47:45.637" v="1724" actId="478"/>
          <ac:picMkLst>
            <pc:docMk/>
            <pc:sldMk cId="867844254" sldId="395"/>
            <ac:picMk id="4" creationId="{8821B532-41B3-0379-060B-E6627F5185B3}"/>
          </ac:picMkLst>
        </pc:picChg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644658957" sldId="396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634512298" sldId="397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077528046" sldId="398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687259544" sldId="399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026449578" sldId="400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562874538" sldId="401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872130285" sldId="402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680781114" sldId="403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980682758" sldId="404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744944351" sldId="405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931235083" sldId="406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128606432" sldId="407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042692229" sldId="408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327495745" sldId="409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143460984" sldId="410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692380343" sldId="411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831853243" sldId="412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27998769" sldId="413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218045462" sldId="414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735152071" sldId="415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571102351" sldId="416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972755953" sldId="417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900527736" sldId="418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318913285" sldId="419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794639680" sldId="420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353375796" sldId="421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1993156251" sldId="422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300369575" sldId="423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4022639575" sldId="424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104119853" sldId="425"/>
        </pc:sldMkLst>
      </pc:sldChg>
      <pc:sldChg chg="del">
        <pc:chgData name="Norris.Lin" userId="13c24d26-191f-46cf-acae-7923f1c1da63" providerId="ADAL" clId="{2DCDC403-9BC5-49C9-8435-0EDC05051798}" dt="2023-10-30T13:53:44.410" v="1300" actId="47"/>
        <pc:sldMkLst>
          <pc:docMk/>
          <pc:sldMk cId="2324495009" sldId="426"/>
        </pc:sldMkLst>
      </pc:sldChg>
      <pc:sldChg chg="addSp delSp modSp add mod">
        <pc:chgData name="Norris.Lin" userId="13c24d26-191f-46cf-acae-7923f1c1da63" providerId="ADAL" clId="{2DCDC403-9BC5-49C9-8435-0EDC05051798}" dt="2023-10-30T02:44:20.548" v="352" actId="1035"/>
        <pc:sldMkLst>
          <pc:docMk/>
          <pc:sldMk cId="953080516" sldId="427"/>
        </pc:sldMkLst>
        <pc:spChg chg="mod">
          <ac:chgData name="Norris.Lin" userId="13c24d26-191f-46cf-acae-7923f1c1da63" providerId="ADAL" clId="{2DCDC403-9BC5-49C9-8435-0EDC05051798}" dt="2023-10-30T02:38:14.071" v="222" actId="20577"/>
          <ac:spMkLst>
            <pc:docMk/>
            <pc:sldMk cId="953080516" sldId="427"/>
            <ac:spMk id="2" creationId="{35C3C6EB-283F-9E87-E479-046F6A844F89}"/>
          </ac:spMkLst>
        </pc:spChg>
        <pc:spChg chg="del">
          <ac:chgData name="Norris.Lin" userId="13c24d26-191f-46cf-acae-7923f1c1da63" providerId="ADAL" clId="{2DCDC403-9BC5-49C9-8435-0EDC05051798}" dt="2023-10-30T02:36:55.706" v="96" actId="478"/>
          <ac:spMkLst>
            <pc:docMk/>
            <pc:sldMk cId="953080516" sldId="427"/>
            <ac:spMk id="3" creationId="{1AED1EFD-4175-638E-9BF2-5C9B734C22AE}"/>
          </ac:spMkLst>
        </pc:spChg>
        <pc:spChg chg="add mod">
          <ac:chgData name="Norris.Lin" userId="13c24d26-191f-46cf-acae-7923f1c1da63" providerId="ADAL" clId="{2DCDC403-9BC5-49C9-8435-0EDC05051798}" dt="2023-10-30T02:44:20.548" v="352" actId="1035"/>
          <ac:spMkLst>
            <pc:docMk/>
            <pc:sldMk cId="953080516" sldId="427"/>
            <ac:spMk id="4" creationId="{C1B0D484-38DD-3557-7B5A-B2CA4C5891EC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0" creationId="{56737AA9-5D93-DA35-0FEE-13CDB8FE3F6F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1" creationId="{F54A583A-5745-3999-3551-6EC1B4531448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2" creationId="{738049AA-71E5-D91D-E296-CA2196C2CA00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3" creationId="{4457B638-978A-F9D0-8E28-54A5C4771357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4" creationId="{387DC993-B124-76C1-AB64-1EBCB6CC9F9C}"/>
          </ac:spMkLst>
        </pc:spChg>
        <pc:spChg chg="del">
          <ac:chgData name="Norris.Lin" userId="13c24d26-191f-46cf-acae-7923f1c1da63" providerId="ADAL" clId="{2DCDC403-9BC5-49C9-8435-0EDC05051798}" dt="2023-10-30T02:36:50.353" v="94" actId="478"/>
          <ac:spMkLst>
            <pc:docMk/>
            <pc:sldMk cId="953080516" sldId="427"/>
            <ac:spMk id="15" creationId="{B16F02F8-84F8-C4E7-E71B-93E3FD42010E}"/>
          </ac:spMkLst>
        </pc:spChg>
        <pc:picChg chg="del ord">
          <ac:chgData name="Norris.Lin" userId="13c24d26-191f-46cf-acae-7923f1c1da63" providerId="ADAL" clId="{2DCDC403-9BC5-49C9-8435-0EDC05051798}" dt="2023-10-30T02:36:44.445" v="93" actId="478"/>
          <ac:picMkLst>
            <pc:docMk/>
            <pc:sldMk cId="953080516" sldId="427"/>
            <ac:picMk id="7" creationId="{B184F061-87DE-644C-8CD4-CA92A8FEFFD7}"/>
          </ac:picMkLst>
        </pc:picChg>
        <pc:picChg chg="add mod">
          <ac:chgData name="Norris.Lin" userId="13c24d26-191f-46cf-acae-7923f1c1da63" providerId="ADAL" clId="{2DCDC403-9BC5-49C9-8435-0EDC05051798}" dt="2023-10-30T02:44:20.548" v="352" actId="1035"/>
          <ac:picMkLst>
            <pc:docMk/>
            <pc:sldMk cId="953080516" sldId="427"/>
            <ac:picMk id="8" creationId="{EE77FC08-5200-728C-D646-45F438C91C3A}"/>
          </ac:picMkLst>
        </pc:picChg>
        <pc:cxnChg chg="del mod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17" creationId="{2DD8DE2C-9B0C-01A2-5A45-D78760F353FE}"/>
          </ac:cxnSpMkLst>
        </pc:cxnChg>
        <pc:cxnChg chg="del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20" creationId="{3ED9439D-4B63-61D5-C3BD-81D86223AEA7}"/>
          </ac:cxnSpMkLst>
        </pc:cxnChg>
        <pc:cxnChg chg="del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21" creationId="{11F0B9C9-978B-9696-FB91-C2F05ED6E92E}"/>
          </ac:cxnSpMkLst>
        </pc:cxnChg>
        <pc:cxnChg chg="del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22" creationId="{95362B82-9971-D3CE-E5B2-D4EEB45C732A}"/>
          </ac:cxnSpMkLst>
        </pc:cxnChg>
        <pc:cxnChg chg="del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23" creationId="{CD694795-664F-A479-EF27-BC658A555E66}"/>
          </ac:cxnSpMkLst>
        </pc:cxnChg>
        <pc:cxnChg chg="del">
          <ac:chgData name="Norris.Lin" userId="13c24d26-191f-46cf-acae-7923f1c1da63" providerId="ADAL" clId="{2DCDC403-9BC5-49C9-8435-0EDC05051798}" dt="2023-10-30T02:36:50.353" v="94" actId="478"/>
          <ac:cxnSpMkLst>
            <pc:docMk/>
            <pc:sldMk cId="953080516" sldId="427"/>
            <ac:cxnSpMk id="24" creationId="{49425B5E-9342-AE1F-A1AD-FC9EF87126F4}"/>
          </ac:cxnSpMkLst>
        </pc:cxnChg>
      </pc:sldChg>
      <pc:sldChg chg="addSp delSp modSp add mod">
        <pc:chgData name="Norris.Lin" userId="13c24d26-191f-46cf-acae-7923f1c1da63" providerId="ADAL" clId="{2DCDC403-9BC5-49C9-8435-0EDC05051798}" dt="2023-10-30T02:44:36.147" v="376" actId="1036"/>
        <pc:sldMkLst>
          <pc:docMk/>
          <pc:sldMk cId="1844501155" sldId="428"/>
        </pc:sldMkLst>
        <pc:spChg chg="del mod">
          <ac:chgData name="Norris.Lin" userId="13c24d26-191f-46cf-acae-7923f1c1da63" providerId="ADAL" clId="{2DCDC403-9BC5-49C9-8435-0EDC05051798}" dt="2023-10-30T02:44:29.645" v="357"/>
          <ac:spMkLst>
            <pc:docMk/>
            <pc:sldMk cId="1844501155" sldId="428"/>
            <ac:spMk id="4" creationId="{C1B0D484-38DD-3557-7B5A-B2CA4C5891EC}"/>
          </ac:spMkLst>
        </pc:spChg>
        <pc:spChg chg="mod">
          <ac:chgData name="Norris.Lin" userId="13c24d26-191f-46cf-acae-7923f1c1da63" providerId="ADAL" clId="{2DCDC403-9BC5-49C9-8435-0EDC05051798}" dt="2023-10-30T02:43:58.429" v="323" actId="14100"/>
          <ac:spMkLst>
            <pc:docMk/>
            <pc:sldMk cId="1844501155" sldId="428"/>
            <ac:spMk id="5" creationId="{E12A9AD3-4C8B-91DA-D66C-105998A6AE47}"/>
          </ac:spMkLst>
        </pc:spChg>
        <pc:spChg chg="add mod">
          <ac:chgData name="Norris.Lin" userId="13c24d26-191f-46cf-acae-7923f1c1da63" providerId="ADAL" clId="{2DCDC403-9BC5-49C9-8435-0EDC05051798}" dt="2023-10-30T02:44:29.142" v="355"/>
          <ac:spMkLst>
            <pc:docMk/>
            <pc:sldMk cId="1844501155" sldId="428"/>
            <ac:spMk id="10" creationId="{323D357B-4D74-3475-F021-45F33C05B55D}"/>
          </ac:spMkLst>
        </pc:spChg>
        <pc:picChg chg="add del mod">
          <ac:chgData name="Norris.Lin" userId="13c24d26-191f-46cf-acae-7923f1c1da63" providerId="ADAL" clId="{2DCDC403-9BC5-49C9-8435-0EDC05051798}" dt="2023-10-30T02:43:58.679" v="324" actId="22"/>
          <ac:picMkLst>
            <pc:docMk/>
            <pc:sldMk cId="1844501155" sldId="428"/>
            <ac:picMk id="6" creationId="{F3CA26B0-F236-C9C6-31D7-3FBEF863A6E0}"/>
          </ac:picMkLst>
        </pc:picChg>
        <pc:picChg chg="del">
          <ac:chgData name="Norris.Lin" userId="13c24d26-191f-46cf-acae-7923f1c1da63" providerId="ADAL" clId="{2DCDC403-9BC5-49C9-8435-0EDC05051798}" dt="2023-10-30T02:43:27.998" v="318" actId="478"/>
          <ac:picMkLst>
            <pc:docMk/>
            <pc:sldMk cId="1844501155" sldId="428"/>
            <ac:picMk id="8" creationId="{EE77FC08-5200-728C-D646-45F438C91C3A}"/>
          </ac:picMkLst>
        </pc:picChg>
        <pc:picChg chg="add mod">
          <ac:chgData name="Norris.Lin" userId="13c24d26-191f-46cf-acae-7923f1c1da63" providerId="ADAL" clId="{2DCDC403-9BC5-49C9-8435-0EDC05051798}" dt="2023-10-30T02:44:36.147" v="376" actId="1036"/>
          <ac:picMkLst>
            <pc:docMk/>
            <pc:sldMk cId="1844501155" sldId="428"/>
            <ac:picMk id="9" creationId="{EF8594B9-BF64-7428-8B31-7E606C806B4A}"/>
          </ac:picMkLst>
        </pc:picChg>
        <pc:picChg chg="add del mod">
          <ac:chgData name="Norris.Lin" userId="13c24d26-191f-46cf-acae-7923f1c1da63" providerId="ADAL" clId="{2DCDC403-9BC5-49C9-8435-0EDC05051798}" dt="2023-10-30T02:44:32.748" v="358" actId="478"/>
          <ac:picMkLst>
            <pc:docMk/>
            <pc:sldMk cId="1844501155" sldId="428"/>
            <ac:picMk id="11" creationId="{475CB3E4-B60C-0864-F350-54575C18D21F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2:46:36.199" v="474" actId="20577"/>
        <pc:sldMkLst>
          <pc:docMk/>
          <pc:sldMk cId="1061210724" sldId="429"/>
        </pc:sldMkLst>
        <pc:spChg chg="mod">
          <ac:chgData name="Norris.Lin" userId="13c24d26-191f-46cf-acae-7923f1c1da63" providerId="ADAL" clId="{2DCDC403-9BC5-49C9-8435-0EDC05051798}" dt="2023-10-30T02:46:36.199" v="474" actId="20577"/>
          <ac:spMkLst>
            <pc:docMk/>
            <pc:sldMk cId="1061210724" sldId="429"/>
            <ac:spMk id="10" creationId="{323D357B-4D74-3475-F021-45F33C05B55D}"/>
          </ac:spMkLst>
        </pc:spChg>
        <pc:picChg chg="add mod">
          <ac:chgData name="Norris.Lin" userId="13c24d26-191f-46cf-acae-7923f1c1da63" providerId="ADAL" clId="{2DCDC403-9BC5-49C9-8435-0EDC05051798}" dt="2023-10-30T02:46:25.161" v="444" actId="1076"/>
          <ac:picMkLst>
            <pc:docMk/>
            <pc:sldMk cId="1061210724" sldId="429"/>
            <ac:picMk id="4" creationId="{818EFEFE-B974-8608-4667-8E7771D928F0}"/>
          </ac:picMkLst>
        </pc:picChg>
        <pc:picChg chg="del">
          <ac:chgData name="Norris.Lin" userId="13c24d26-191f-46cf-acae-7923f1c1da63" providerId="ADAL" clId="{2DCDC403-9BC5-49C9-8435-0EDC05051798}" dt="2023-10-30T02:46:22.326" v="442" actId="478"/>
          <ac:picMkLst>
            <pc:docMk/>
            <pc:sldMk cId="1061210724" sldId="429"/>
            <ac:picMk id="9" creationId="{EF8594B9-BF64-7428-8B31-7E606C806B4A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2:58:35.396" v="806"/>
        <pc:sldMkLst>
          <pc:docMk/>
          <pc:sldMk cId="1108558031" sldId="430"/>
        </pc:sldMkLst>
        <pc:picChg chg="del">
          <ac:chgData name="Norris.Lin" userId="13c24d26-191f-46cf-acae-7923f1c1da63" providerId="ADAL" clId="{2DCDC403-9BC5-49C9-8435-0EDC05051798}" dt="2023-10-30T02:55:23.515" v="791" actId="478"/>
          <ac:picMkLst>
            <pc:docMk/>
            <pc:sldMk cId="1108558031" sldId="430"/>
            <ac:picMk id="6" creationId="{ECE65162-57CB-207B-F62F-7E2DD1B12ACF}"/>
          </ac:picMkLst>
        </pc:picChg>
        <pc:picChg chg="add mod">
          <ac:chgData name="Norris.Lin" userId="13c24d26-191f-46cf-acae-7923f1c1da63" providerId="ADAL" clId="{2DCDC403-9BC5-49C9-8435-0EDC05051798}" dt="2023-10-30T02:55:21.583" v="790" actId="14100"/>
          <ac:picMkLst>
            <pc:docMk/>
            <pc:sldMk cId="1108558031" sldId="430"/>
            <ac:picMk id="7" creationId="{F0A2FCA1-4573-E53A-79CB-7BAFAAE5AB31}"/>
          </ac:picMkLst>
        </pc:picChg>
        <pc:picChg chg="add mod">
          <ac:chgData name="Norris.Lin" userId="13c24d26-191f-46cf-acae-7923f1c1da63" providerId="ADAL" clId="{2DCDC403-9BC5-49C9-8435-0EDC05051798}" dt="2023-10-30T02:58:35.396" v="806"/>
          <ac:picMkLst>
            <pc:docMk/>
            <pc:sldMk cId="1108558031" sldId="430"/>
            <ac:picMk id="8" creationId="{63BA17AF-876E-43EE-941A-E56995585E63}"/>
          </ac:picMkLst>
        </pc:picChg>
        <pc:picChg chg="del">
          <ac:chgData name="Norris.Lin" userId="13c24d26-191f-46cf-acae-7923f1c1da63" providerId="ADAL" clId="{2DCDC403-9BC5-49C9-8435-0EDC05051798}" dt="2023-10-30T02:55:24.183" v="792" actId="478"/>
          <ac:picMkLst>
            <pc:docMk/>
            <pc:sldMk cId="1108558031" sldId="430"/>
            <ac:picMk id="9" creationId="{55E91E9A-CA1E-5BBD-D181-0096A9612B86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2:58:30.689" v="805" actId="1076"/>
        <pc:sldMkLst>
          <pc:docMk/>
          <pc:sldMk cId="604620182" sldId="431"/>
        </pc:sldMkLst>
        <pc:picChg chg="add mod ord">
          <ac:chgData name="Norris.Lin" userId="13c24d26-191f-46cf-acae-7923f1c1da63" providerId="ADAL" clId="{2DCDC403-9BC5-49C9-8435-0EDC05051798}" dt="2023-10-30T02:56:50.838" v="798" actId="167"/>
          <ac:picMkLst>
            <pc:docMk/>
            <pc:sldMk cId="604620182" sldId="431"/>
            <ac:picMk id="6" creationId="{05A4A574-08F8-0F47-6711-0107F041A578}"/>
          </ac:picMkLst>
        </pc:picChg>
        <pc:picChg chg="del">
          <ac:chgData name="Norris.Lin" userId="13c24d26-191f-46cf-acae-7923f1c1da63" providerId="ADAL" clId="{2DCDC403-9BC5-49C9-8435-0EDC05051798}" dt="2023-10-30T02:56:52.351" v="799" actId="478"/>
          <ac:picMkLst>
            <pc:docMk/>
            <pc:sldMk cId="604620182" sldId="431"/>
            <ac:picMk id="7" creationId="{F0A2FCA1-4573-E53A-79CB-7BAFAAE5AB31}"/>
          </ac:picMkLst>
        </pc:picChg>
        <pc:picChg chg="add mod">
          <ac:chgData name="Norris.Lin" userId="13c24d26-191f-46cf-acae-7923f1c1da63" providerId="ADAL" clId="{2DCDC403-9BC5-49C9-8435-0EDC05051798}" dt="2023-10-30T02:58:30.689" v="805" actId="1076"/>
          <ac:picMkLst>
            <pc:docMk/>
            <pc:sldMk cId="604620182" sldId="431"/>
            <ac:picMk id="9" creationId="{984FC8DE-4415-2BE0-2F8F-87A3AC15EAE1}"/>
          </ac:picMkLst>
        </pc:picChg>
      </pc:sldChg>
      <pc:sldChg chg="modSp add mod">
        <pc:chgData name="Norris.Lin" userId="13c24d26-191f-46cf-acae-7923f1c1da63" providerId="ADAL" clId="{2DCDC403-9BC5-49C9-8435-0EDC05051798}" dt="2023-10-30T03:33:02.444" v="946"/>
        <pc:sldMkLst>
          <pc:docMk/>
          <pc:sldMk cId="329586069" sldId="432"/>
        </pc:sldMkLst>
        <pc:spChg chg="mod">
          <ac:chgData name="Norris.Lin" userId="13c24d26-191f-46cf-acae-7923f1c1da63" providerId="ADAL" clId="{2DCDC403-9BC5-49C9-8435-0EDC05051798}" dt="2023-10-30T03:24:07.150" v="848" actId="20577"/>
          <ac:spMkLst>
            <pc:docMk/>
            <pc:sldMk cId="329586069" sldId="432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02.444" v="946"/>
          <ac:spMkLst>
            <pc:docMk/>
            <pc:sldMk cId="329586069" sldId="432"/>
            <ac:spMk id="5" creationId="{E12A9AD3-4C8B-91DA-D66C-105998A6AE47}"/>
          </ac:spMkLst>
        </pc:spChg>
      </pc:sldChg>
      <pc:sldChg chg="addSp delSp modSp add mod">
        <pc:chgData name="Norris.Lin" userId="13c24d26-191f-46cf-acae-7923f1c1da63" providerId="ADAL" clId="{2DCDC403-9BC5-49C9-8435-0EDC05051798}" dt="2023-10-30T13:24:43.245" v="1254" actId="20577"/>
        <pc:sldMkLst>
          <pc:docMk/>
          <pc:sldMk cId="2232066261" sldId="433"/>
        </pc:sldMkLst>
        <pc:spChg chg="mod">
          <ac:chgData name="Norris.Lin" userId="13c24d26-191f-46cf-acae-7923f1c1da63" providerId="ADAL" clId="{2DCDC403-9BC5-49C9-8435-0EDC05051798}" dt="2023-10-30T13:24:43.245" v="1254" actId="20577"/>
          <ac:spMkLst>
            <pc:docMk/>
            <pc:sldMk cId="2232066261" sldId="433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04.533" v="947"/>
          <ac:spMkLst>
            <pc:docMk/>
            <pc:sldMk cId="2232066261" sldId="433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03:27:14.864" v="885" actId="14100"/>
          <ac:picMkLst>
            <pc:docMk/>
            <pc:sldMk cId="2232066261" sldId="433"/>
            <ac:picMk id="6" creationId="{0B4F5DB4-B58C-F160-E6E9-B64EA87959AE}"/>
          </ac:picMkLst>
        </pc:picChg>
        <pc:picChg chg="del">
          <ac:chgData name="Norris.Lin" userId="13c24d26-191f-46cf-acae-7923f1c1da63" providerId="ADAL" clId="{2DCDC403-9BC5-49C9-8435-0EDC05051798}" dt="2023-10-30T03:27:11.675" v="884" actId="478"/>
          <ac:picMkLst>
            <pc:docMk/>
            <pc:sldMk cId="2232066261" sldId="433"/>
            <ac:picMk id="7" creationId="{AE171188-46DD-335A-3539-EE8744F2603C}"/>
          </ac:picMkLst>
        </pc:picChg>
        <pc:picChg chg="del">
          <ac:chgData name="Norris.Lin" userId="13c24d26-191f-46cf-acae-7923f1c1da63" providerId="ADAL" clId="{2DCDC403-9BC5-49C9-8435-0EDC05051798}" dt="2023-10-30T03:27:10.988" v="883" actId="478"/>
          <ac:picMkLst>
            <pc:docMk/>
            <pc:sldMk cId="2232066261" sldId="433"/>
            <ac:picMk id="9" creationId="{54250EA0-844F-FF68-D97A-02270AB82B6F}"/>
          </ac:picMkLst>
        </pc:picChg>
        <pc:picChg chg="add del">
          <ac:chgData name="Norris.Lin" userId="13c24d26-191f-46cf-acae-7923f1c1da63" providerId="ADAL" clId="{2DCDC403-9BC5-49C9-8435-0EDC05051798}" dt="2023-10-30T03:27:53.239" v="887" actId="22"/>
          <ac:picMkLst>
            <pc:docMk/>
            <pc:sldMk cId="2232066261" sldId="433"/>
            <ac:picMk id="10" creationId="{25C111F1-991C-A90C-3D78-BB2E3EE0CA94}"/>
          </ac:picMkLst>
        </pc:picChg>
      </pc:sldChg>
      <pc:sldChg chg="addSp delSp modSp add mod ord">
        <pc:chgData name="Norris.Lin" userId="13c24d26-191f-46cf-acae-7923f1c1da63" providerId="ADAL" clId="{2DCDC403-9BC5-49C9-8435-0EDC05051798}" dt="2023-10-30T13:25:00.486" v="1260"/>
        <pc:sldMkLst>
          <pc:docMk/>
          <pc:sldMk cId="1543139388" sldId="434"/>
        </pc:sldMkLst>
        <pc:spChg chg="mod">
          <ac:chgData name="Norris.Lin" userId="13c24d26-191f-46cf-acae-7923f1c1da63" providerId="ADAL" clId="{2DCDC403-9BC5-49C9-8435-0EDC05051798}" dt="2023-10-30T13:24:51.648" v="1257" actId="20577"/>
          <ac:spMkLst>
            <pc:docMk/>
            <pc:sldMk cId="1543139388" sldId="434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08.354" v="949"/>
          <ac:spMkLst>
            <pc:docMk/>
            <pc:sldMk cId="1543139388" sldId="434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03:29:25.102" v="913" actId="14100"/>
          <ac:picMkLst>
            <pc:docMk/>
            <pc:sldMk cId="1543139388" sldId="434"/>
            <ac:picMk id="6" creationId="{C4329E97-3BF2-6B11-5250-C0010D32B7B2}"/>
          </ac:picMkLst>
        </pc:picChg>
        <pc:picChg chg="del">
          <ac:chgData name="Norris.Lin" userId="13c24d26-191f-46cf-acae-7923f1c1da63" providerId="ADAL" clId="{2DCDC403-9BC5-49C9-8435-0EDC05051798}" dt="2023-10-30T03:29:21.112" v="911" actId="478"/>
          <ac:picMkLst>
            <pc:docMk/>
            <pc:sldMk cId="1543139388" sldId="434"/>
            <ac:picMk id="7" creationId="{AE171188-46DD-335A-3539-EE8744F2603C}"/>
          </ac:picMkLst>
        </pc:picChg>
        <pc:picChg chg="del">
          <ac:chgData name="Norris.Lin" userId="13c24d26-191f-46cf-acae-7923f1c1da63" providerId="ADAL" clId="{2DCDC403-9BC5-49C9-8435-0EDC05051798}" dt="2023-10-30T03:29:21.543" v="912" actId="478"/>
          <ac:picMkLst>
            <pc:docMk/>
            <pc:sldMk cId="1543139388" sldId="434"/>
            <ac:picMk id="9" creationId="{54250EA0-844F-FF68-D97A-02270AB82B6F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33:12.269" v="951"/>
        <pc:sldMkLst>
          <pc:docMk/>
          <pc:sldMk cId="3838562898" sldId="435"/>
        </pc:sldMkLst>
        <pc:spChg chg="mod">
          <ac:chgData name="Norris.Lin" userId="13c24d26-191f-46cf-acae-7923f1c1da63" providerId="ADAL" clId="{2DCDC403-9BC5-49C9-8435-0EDC05051798}" dt="2023-10-30T03:25:49.892" v="878" actId="20577"/>
          <ac:spMkLst>
            <pc:docMk/>
            <pc:sldMk cId="3838562898" sldId="435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12.269" v="951"/>
          <ac:spMkLst>
            <pc:docMk/>
            <pc:sldMk cId="3838562898" sldId="435"/>
            <ac:spMk id="5" creationId="{E12A9AD3-4C8B-91DA-D66C-105998A6AE47}"/>
          </ac:spMkLst>
        </pc:spChg>
        <pc:picChg chg="add mod">
          <ac:chgData name="Norris.Lin" userId="13c24d26-191f-46cf-acae-7923f1c1da63" providerId="ADAL" clId="{2DCDC403-9BC5-49C9-8435-0EDC05051798}" dt="2023-10-30T03:32:32.634" v="938" actId="14100"/>
          <ac:picMkLst>
            <pc:docMk/>
            <pc:sldMk cId="3838562898" sldId="435"/>
            <ac:picMk id="6" creationId="{13FE2DC9-E2CD-13D8-5331-C2E872B299A7}"/>
          </ac:picMkLst>
        </pc:picChg>
        <pc:picChg chg="del">
          <ac:chgData name="Norris.Lin" userId="13c24d26-191f-46cf-acae-7923f1c1da63" providerId="ADAL" clId="{2DCDC403-9BC5-49C9-8435-0EDC05051798}" dt="2023-10-30T03:30:58.184" v="933" actId="478"/>
          <ac:picMkLst>
            <pc:docMk/>
            <pc:sldMk cId="3838562898" sldId="435"/>
            <ac:picMk id="7" creationId="{AE171188-46DD-335A-3539-EE8744F2603C}"/>
          </ac:picMkLst>
        </pc:picChg>
        <pc:picChg chg="del">
          <ac:chgData name="Norris.Lin" userId="13c24d26-191f-46cf-acae-7923f1c1da63" providerId="ADAL" clId="{2DCDC403-9BC5-49C9-8435-0EDC05051798}" dt="2023-10-30T03:30:58.654" v="934" actId="478"/>
          <ac:picMkLst>
            <pc:docMk/>
            <pc:sldMk cId="3838562898" sldId="435"/>
            <ac:picMk id="9" creationId="{54250EA0-844F-FF68-D97A-02270AB82B6F}"/>
          </ac:picMkLst>
        </pc:picChg>
      </pc:sldChg>
      <pc:sldChg chg="addSp delSp modSp add del mod">
        <pc:chgData name="Norris.Lin" userId="13c24d26-191f-46cf-acae-7923f1c1da63" providerId="ADAL" clId="{2DCDC403-9BC5-49C9-8435-0EDC05051798}" dt="2023-10-30T13:24:46.642" v="1255" actId="47"/>
        <pc:sldMkLst>
          <pc:docMk/>
          <pc:sldMk cId="324615334" sldId="436"/>
        </pc:sldMkLst>
        <pc:spChg chg="mod">
          <ac:chgData name="Norris.Lin" userId="13c24d26-191f-46cf-acae-7923f1c1da63" providerId="ADAL" clId="{2DCDC403-9BC5-49C9-8435-0EDC05051798}" dt="2023-10-30T03:28:28.168" v="907" actId="20577"/>
          <ac:spMkLst>
            <pc:docMk/>
            <pc:sldMk cId="324615334" sldId="436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06.689" v="948"/>
          <ac:spMkLst>
            <pc:docMk/>
            <pc:sldMk cId="324615334" sldId="436"/>
            <ac:spMk id="5" creationId="{E12A9AD3-4C8B-91DA-D66C-105998A6AE47}"/>
          </ac:spMkLst>
        </pc:spChg>
        <pc:picChg chg="del">
          <ac:chgData name="Norris.Lin" userId="13c24d26-191f-46cf-acae-7923f1c1da63" providerId="ADAL" clId="{2DCDC403-9BC5-49C9-8435-0EDC05051798}" dt="2023-10-30T03:28:17.610" v="905" actId="478"/>
          <ac:picMkLst>
            <pc:docMk/>
            <pc:sldMk cId="324615334" sldId="436"/>
            <ac:picMk id="6" creationId="{0B4F5DB4-B58C-F160-E6E9-B64EA87959AE}"/>
          </ac:picMkLst>
        </pc:picChg>
        <pc:picChg chg="add mod">
          <ac:chgData name="Norris.Lin" userId="13c24d26-191f-46cf-acae-7923f1c1da63" providerId="ADAL" clId="{2DCDC403-9BC5-49C9-8435-0EDC05051798}" dt="2023-10-30T03:28:16.092" v="904" actId="14100"/>
          <ac:picMkLst>
            <pc:docMk/>
            <pc:sldMk cId="324615334" sldId="436"/>
            <ac:picMk id="7" creationId="{074A5F6F-7144-D2F5-6C90-C2B10B600649}"/>
          </ac:picMkLst>
        </pc:picChg>
      </pc:sldChg>
      <pc:sldChg chg="addSp delSp modSp add del mod">
        <pc:chgData name="Norris.Lin" userId="13c24d26-191f-46cf-acae-7923f1c1da63" providerId="ADAL" clId="{2DCDC403-9BC5-49C9-8435-0EDC05051798}" dt="2023-10-30T13:24:57.527" v="1258" actId="47"/>
        <pc:sldMkLst>
          <pc:docMk/>
          <pc:sldMk cId="4164404868" sldId="437"/>
        </pc:sldMkLst>
        <pc:spChg chg="mod">
          <ac:chgData name="Norris.Lin" userId="13c24d26-191f-46cf-acae-7923f1c1da63" providerId="ADAL" clId="{2DCDC403-9BC5-49C9-8435-0EDC05051798}" dt="2023-10-30T03:30:22.227" v="928" actId="20577"/>
          <ac:spMkLst>
            <pc:docMk/>
            <pc:sldMk cId="4164404868" sldId="437"/>
            <ac:spMk id="3" creationId="{1AED1EFD-4175-638E-9BF2-5C9B734C22AE}"/>
          </ac:spMkLst>
        </pc:spChg>
        <pc:spChg chg="mod">
          <ac:chgData name="Norris.Lin" userId="13c24d26-191f-46cf-acae-7923f1c1da63" providerId="ADAL" clId="{2DCDC403-9BC5-49C9-8435-0EDC05051798}" dt="2023-10-30T03:33:10.500" v="950"/>
          <ac:spMkLst>
            <pc:docMk/>
            <pc:sldMk cId="4164404868" sldId="437"/>
            <ac:spMk id="5" creationId="{E12A9AD3-4C8B-91DA-D66C-105998A6AE47}"/>
          </ac:spMkLst>
        </pc:spChg>
        <pc:picChg chg="del">
          <ac:chgData name="Norris.Lin" userId="13c24d26-191f-46cf-acae-7923f1c1da63" providerId="ADAL" clId="{2DCDC403-9BC5-49C9-8435-0EDC05051798}" dt="2023-10-30T03:30:36.924" v="932" actId="478"/>
          <ac:picMkLst>
            <pc:docMk/>
            <pc:sldMk cId="4164404868" sldId="437"/>
            <ac:picMk id="6" creationId="{C4329E97-3BF2-6B11-5250-C0010D32B7B2}"/>
          </ac:picMkLst>
        </pc:picChg>
        <pc:picChg chg="add mod">
          <ac:chgData name="Norris.Lin" userId="13c24d26-191f-46cf-acae-7923f1c1da63" providerId="ADAL" clId="{2DCDC403-9BC5-49C9-8435-0EDC05051798}" dt="2023-10-30T03:30:35.681" v="931" actId="14100"/>
          <ac:picMkLst>
            <pc:docMk/>
            <pc:sldMk cId="4164404868" sldId="437"/>
            <ac:picMk id="7" creationId="{579C4131-E31B-6790-1BF8-4E02A4EB28B6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35:40.270" v="985" actId="478"/>
        <pc:sldMkLst>
          <pc:docMk/>
          <pc:sldMk cId="828446185" sldId="438"/>
        </pc:sldMkLst>
        <pc:spChg chg="mod">
          <ac:chgData name="Norris.Lin" userId="13c24d26-191f-46cf-acae-7923f1c1da63" providerId="ADAL" clId="{2DCDC403-9BC5-49C9-8435-0EDC05051798}" dt="2023-10-30T03:35:27.353" v="981" actId="20577"/>
          <ac:spMkLst>
            <pc:docMk/>
            <pc:sldMk cId="828446185" sldId="438"/>
            <ac:spMk id="3" creationId="{1AED1EFD-4175-638E-9BF2-5C9B734C22AE}"/>
          </ac:spMkLst>
        </pc:spChg>
        <pc:picChg chg="del">
          <ac:chgData name="Norris.Lin" userId="13c24d26-191f-46cf-acae-7923f1c1da63" providerId="ADAL" clId="{2DCDC403-9BC5-49C9-8435-0EDC05051798}" dt="2023-10-30T03:35:40.270" v="985" actId="478"/>
          <ac:picMkLst>
            <pc:docMk/>
            <pc:sldMk cId="828446185" sldId="438"/>
            <ac:picMk id="6" creationId="{13FE2DC9-E2CD-13D8-5331-C2E872B299A7}"/>
          </ac:picMkLst>
        </pc:picChg>
        <pc:picChg chg="add mod">
          <ac:chgData name="Norris.Lin" userId="13c24d26-191f-46cf-acae-7923f1c1da63" providerId="ADAL" clId="{2DCDC403-9BC5-49C9-8435-0EDC05051798}" dt="2023-10-30T03:35:39.245" v="984" actId="14100"/>
          <ac:picMkLst>
            <pc:docMk/>
            <pc:sldMk cId="828446185" sldId="438"/>
            <ac:picMk id="7" creationId="{F7A13D97-4ED6-AF54-87BF-3888293DA254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3:37:04.610" v="1272" actId="1076"/>
        <pc:sldMkLst>
          <pc:docMk/>
          <pc:sldMk cId="377941832" sldId="439"/>
        </pc:sldMkLst>
        <pc:picChg chg="add del mod ord">
          <ac:chgData name="Norris.Lin" userId="13c24d26-191f-46cf-acae-7923f1c1da63" providerId="ADAL" clId="{2DCDC403-9BC5-49C9-8435-0EDC05051798}" dt="2023-10-30T13:37:00.083" v="1269" actId="478"/>
          <ac:picMkLst>
            <pc:docMk/>
            <pc:sldMk cId="377941832" sldId="439"/>
            <ac:picMk id="6" creationId="{47619E30-AF2B-A9F5-9652-82705BC63642}"/>
          </ac:picMkLst>
        </pc:picChg>
        <pc:picChg chg="del">
          <ac:chgData name="Norris.Lin" userId="13c24d26-191f-46cf-acae-7923f1c1da63" providerId="ADAL" clId="{2DCDC403-9BC5-49C9-8435-0EDC05051798}" dt="2023-10-30T03:45:16.915" v="1007" actId="478"/>
          <ac:picMkLst>
            <pc:docMk/>
            <pc:sldMk cId="377941832" sldId="439"/>
            <ac:picMk id="7" creationId="{FD3B0942-395D-905B-9493-47F6F7B3B0C1}"/>
          </ac:picMkLst>
        </pc:picChg>
        <pc:picChg chg="add mod ord">
          <ac:chgData name="Norris.Lin" userId="13c24d26-191f-46cf-acae-7923f1c1da63" providerId="ADAL" clId="{2DCDC403-9BC5-49C9-8435-0EDC05051798}" dt="2023-10-30T13:37:04.610" v="1272" actId="1076"/>
          <ac:picMkLst>
            <pc:docMk/>
            <pc:sldMk cId="377941832" sldId="439"/>
            <ac:picMk id="9" creationId="{E642E445-4DD8-F306-28E2-E7772F203E13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50:49.526" v="1091" actId="20577"/>
        <pc:sldMkLst>
          <pc:docMk/>
          <pc:sldMk cId="3565680489" sldId="440"/>
        </pc:sldMkLst>
        <pc:spChg chg="mod">
          <ac:chgData name="Norris.Lin" userId="13c24d26-191f-46cf-acae-7923f1c1da63" providerId="ADAL" clId="{2DCDC403-9BC5-49C9-8435-0EDC05051798}" dt="2023-10-30T03:50:49.526" v="1091" actId="20577"/>
          <ac:spMkLst>
            <pc:docMk/>
            <pc:sldMk cId="3565680489" sldId="440"/>
            <ac:spMk id="3" creationId="{1AED1EFD-4175-638E-9BF2-5C9B734C22AE}"/>
          </ac:spMkLst>
        </pc:spChg>
        <pc:picChg chg="del">
          <ac:chgData name="Norris.Lin" userId="13c24d26-191f-46cf-acae-7923f1c1da63" providerId="ADAL" clId="{2DCDC403-9BC5-49C9-8435-0EDC05051798}" dt="2023-10-30T03:50:20.413" v="1041" actId="478"/>
          <ac:picMkLst>
            <pc:docMk/>
            <pc:sldMk cId="3565680489" sldId="440"/>
            <ac:picMk id="6" creationId="{47619E30-AF2B-A9F5-9652-82705BC63642}"/>
          </ac:picMkLst>
        </pc:picChg>
        <pc:picChg chg="add mod">
          <ac:chgData name="Norris.Lin" userId="13c24d26-191f-46cf-acae-7923f1c1da63" providerId="ADAL" clId="{2DCDC403-9BC5-49C9-8435-0EDC05051798}" dt="2023-10-30T03:50:29.634" v="1046" actId="14100"/>
          <ac:picMkLst>
            <pc:docMk/>
            <pc:sldMk cId="3565680489" sldId="440"/>
            <ac:picMk id="7" creationId="{C1EF9FD2-65A3-07FD-114A-60396C8D4795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3:46:45.068" v="1276" actId="1076"/>
        <pc:sldMkLst>
          <pc:docMk/>
          <pc:sldMk cId="1282476414" sldId="441"/>
        </pc:sldMkLst>
        <pc:picChg chg="del">
          <ac:chgData name="Norris.Lin" userId="13c24d26-191f-46cf-acae-7923f1c1da63" providerId="ADAL" clId="{2DCDC403-9BC5-49C9-8435-0EDC05051798}" dt="2023-10-30T03:51:14.323" v="1093" actId="478"/>
          <ac:picMkLst>
            <pc:docMk/>
            <pc:sldMk cId="1282476414" sldId="441"/>
            <ac:picMk id="6" creationId="{47619E30-AF2B-A9F5-9652-82705BC63642}"/>
          </ac:picMkLst>
        </pc:picChg>
        <pc:picChg chg="add del mod ord">
          <ac:chgData name="Norris.Lin" userId="13c24d26-191f-46cf-acae-7923f1c1da63" providerId="ADAL" clId="{2DCDC403-9BC5-49C9-8435-0EDC05051798}" dt="2023-10-30T13:46:34.882" v="1273" actId="478"/>
          <ac:picMkLst>
            <pc:docMk/>
            <pc:sldMk cId="1282476414" sldId="441"/>
            <ac:picMk id="7" creationId="{40D545E4-D22D-C8D4-6639-6288922455DE}"/>
          </ac:picMkLst>
        </pc:picChg>
        <pc:picChg chg="add mod ord">
          <ac:chgData name="Norris.Lin" userId="13c24d26-191f-46cf-acae-7923f1c1da63" providerId="ADAL" clId="{2DCDC403-9BC5-49C9-8435-0EDC05051798}" dt="2023-10-30T13:46:45.068" v="1276" actId="1076"/>
          <ac:picMkLst>
            <pc:docMk/>
            <pc:sldMk cId="1282476414" sldId="441"/>
            <ac:picMk id="9" creationId="{A699A7BD-EF46-4153-6462-45AF2F3E1BD7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52:30.048" v="1107" actId="14100"/>
        <pc:sldMkLst>
          <pc:docMk/>
          <pc:sldMk cId="1304170282" sldId="442"/>
        </pc:sldMkLst>
        <pc:picChg chg="add mod ord">
          <ac:chgData name="Norris.Lin" userId="13c24d26-191f-46cf-acae-7923f1c1da63" providerId="ADAL" clId="{2DCDC403-9BC5-49C9-8435-0EDC05051798}" dt="2023-10-30T03:52:30.048" v="1107" actId="14100"/>
          <ac:picMkLst>
            <pc:docMk/>
            <pc:sldMk cId="1304170282" sldId="442"/>
            <ac:picMk id="6" creationId="{2C7DAAF6-896B-E669-0275-297AF005F3E8}"/>
          </ac:picMkLst>
        </pc:picChg>
        <pc:picChg chg="del">
          <ac:chgData name="Norris.Lin" userId="13c24d26-191f-46cf-acae-7923f1c1da63" providerId="ADAL" clId="{2DCDC403-9BC5-49C9-8435-0EDC05051798}" dt="2023-10-30T03:52:12.352" v="1101" actId="478"/>
          <ac:picMkLst>
            <pc:docMk/>
            <pc:sldMk cId="1304170282" sldId="442"/>
            <ac:picMk id="7" creationId="{40D545E4-D22D-C8D4-6639-6288922455DE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3:50:00.228" v="1288" actId="1076"/>
        <pc:sldMkLst>
          <pc:docMk/>
          <pc:sldMk cId="714837167" sldId="443"/>
        </pc:sldMkLst>
        <pc:picChg chg="add del mod ord">
          <ac:chgData name="Norris.Lin" userId="13c24d26-191f-46cf-acae-7923f1c1da63" providerId="ADAL" clId="{2DCDC403-9BC5-49C9-8435-0EDC05051798}" dt="2023-10-30T13:48:49.424" v="1277" actId="478"/>
          <ac:picMkLst>
            <pc:docMk/>
            <pc:sldMk cId="714837167" sldId="443"/>
            <ac:picMk id="6" creationId="{ADD9A7F8-375E-6E05-CBB0-0913684A9703}"/>
          </ac:picMkLst>
        </pc:picChg>
        <pc:picChg chg="del">
          <ac:chgData name="Norris.Lin" userId="13c24d26-191f-46cf-acae-7923f1c1da63" providerId="ADAL" clId="{2DCDC403-9BC5-49C9-8435-0EDC05051798}" dt="2023-10-30T03:54:24.060" v="1113" actId="478"/>
          <ac:picMkLst>
            <pc:docMk/>
            <pc:sldMk cId="714837167" sldId="443"/>
            <ac:picMk id="7" creationId="{40D545E4-D22D-C8D4-6639-6288922455DE}"/>
          </ac:picMkLst>
        </pc:picChg>
        <pc:picChg chg="add del">
          <ac:chgData name="Norris.Lin" userId="13c24d26-191f-46cf-acae-7923f1c1da63" providerId="ADAL" clId="{2DCDC403-9BC5-49C9-8435-0EDC05051798}" dt="2023-10-30T13:48:52.397" v="1279" actId="22"/>
          <ac:picMkLst>
            <pc:docMk/>
            <pc:sldMk cId="714837167" sldId="443"/>
            <ac:picMk id="9" creationId="{E280042B-F9A6-83C4-8C11-54E696276CD2}"/>
          </ac:picMkLst>
        </pc:picChg>
        <pc:picChg chg="add mod ord">
          <ac:chgData name="Norris.Lin" userId="13c24d26-191f-46cf-acae-7923f1c1da63" providerId="ADAL" clId="{2DCDC403-9BC5-49C9-8435-0EDC05051798}" dt="2023-10-30T13:50:00.228" v="1288" actId="1076"/>
          <ac:picMkLst>
            <pc:docMk/>
            <pc:sldMk cId="714837167" sldId="443"/>
            <ac:picMk id="11" creationId="{86EAA574-E127-40EF-32B6-4E5FBE91C2C7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56:19.799" v="1117" actId="1076"/>
        <pc:sldMkLst>
          <pc:docMk/>
          <pc:sldMk cId="2813131095" sldId="444"/>
        </pc:sldMkLst>
        <pc:picChg chg="del">
          <ac:chgData name="Norris.Lin" userId="13c24d26-191f-46cf-acae-7923f1c1da63" providerId="ADAL" clId="{2DCDC403-9BC5-49C9-8435-0EDC05051798}" dt="2023-10-30T03:56:14.209" v="1115" actId="478"/>
          <ac:picMkLst>
            <pc:docMk/>
            <pc:sldMk cId="2813131095" sldId="444"/>
            <ac:picMk id="6" creationId="{ADD9A7F8-375E-6E05-CBB0-0913684A9703}"/>
          </ac:picMkLst>
        </pc:picChg>
        <pc:picChg chg="add mod">
          <ac:chgData name="Norris.Lin" userId="13c24d26-191f-46cf-acae-7923f1c1da63" providerId="ADAL" clId="{2DCDC403-9BC5-49C9-8435-0EDC05051798}" dt="2023-10-30T03:56:19.799" v="1117" actId="1076"/>
          <ac:picMkLst>
            <pc:docMk/>
            <pc:sldMk cId="2813131095" sldId="444"/>
            <ac:picMk id="7" creationId="{C2037BD9-EA43-DB89-DB9D-277FC51CA470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03:59:44.293" v="1235" actId="1076"/>
        <pc:sldMkLst>
          <pc:docMk/>
          <pc:sldMk cId="3030588181" sldId="445"/>
        </pc:sldMkLst>
        <pc:picChg chg="add mod ord">
          <ac:chgData name="Norris.Lin" userId="13c24d26-191f-46cf-acae-7923f1c1da63" providerId="ADAL" clId="{2DCDC403-9BC5-49C9-8435-0EDC05051798}" dt="2023-10-30T03:59:44.293" v="1235" actId="1076"/>
          <ac:picMkLst>
            <pc:docMk/>
            <pc:sldMk cId="3030588181" sldId="445"/>
            <ac:picMk id="6" creationId="{1076EB4D-68B9-9C87-03D1-91F00A51BB25}"/>
          </ac:picMkLst>
        </pc:picChg>
        <pc:picChg chg="del">
          <ac:chgData name="Norris.Lin" userId="13c24d26-191f-46cf-acae-7923f1c1da63" providerId="ADAL" clId="{2DCDC403-9BC5-49C9-8435-0EDC05051798}" dt="2023-10-30T03:59:33.754" v="1228" actId="478"/>
          <ac:picMkLst>
            <pc:docMk/>
            <pc:sldMk cId="3030588181" sldId="445"/>
            <ac:picMk id="7" creationId="{C2037BD9-EA43-DB89-DB9D-277FC51CA470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05:15.170" v="1308" actId="1076"/>
        <pc:sldMkLst>
          <pc:docMk/>
          <pc:sldMk cId="2006887459" sldId="446"/>
        </pc:sldMkLst>
        <pc:picChg chg="del">
          <ac:chgData name="Norris.Lin" userId="13c24d26-191f-46cf-acae-7923f1c1da63" providerId="ADAL" clId="{2DCDC403-9BC5-49C9-8435-0EDC05051798}" dt="2023-10-30T14:05:02.573" v="1305" actId="478"/>
          <ac:picMkLst>
            <pc:docMk/>
            <pc:sldMk cId="2006887459" sldId="446"/>
            <ac:picMk id="3" creationId="{92442102-A412-17AA-07DA-2485E38BF7CA}"/>
          </ac:picMkLst>
        </pc:picChg>
        <pc:picChg chg="add mod">
          <ac:chgData name="Norris.Lin" userId="13c24d26-191f-46cf-acae-7923f1c1da63" providerId="ADAL" clId="{2DCDC403-9BC5-49C9-8435-0EDC05051798}" dt="2023-10-30T14:05:15.170" v="1308" actId="1076"/>
          <ac:picMkLst>
            <pc:docMk/>
            <pc:sldMk cId="2006887459" sldId="446"/>
            <ac:picMk id="4" creationId="{274F32B6-4462-D677-3379-7D741B38C586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13:22.728" v="1370" actId="14100"/>
        <pc:sldMkLst>
          <pc:docMk/>
          <pc:sldMk cId="1223161851" sldId="447"/>
        </pc:sldMkLst>
        <pc:spChg chg="add mod">
          <ac:chgData name="Norris.Lin" userId="13c24d26-191f-46cf-acae-7923f1c1da63" providerId="ADAL" clId="{2DCDC403-9BC5-49C9-8435-0EDC05051798}" dt="2023-10-30T14:11:19.067" v="1366" actId="20577"/>
          <ac:spMkLst>
            <pc:docMk/>
            <pc:sldMk cId="1223161851" sldId="447"/>
            <ac:spMk id="2" creationId="{1E3B7ED1-551D-43BD-F49F-ABF903E4CE74}"/>
          </ac:spMkLst>
        </pc:spChg>
        <pc:picChg chg="del">
          <ac:chgData name="Norris.Lin" userId="13c24d26-191f-46cf-acae-7923f1c1da63" providerId="ADAL" clId="{2DCDC403-9BC5-49C9-8435-0EDC05051798}" dt="2023-10-30T14:10:56.449" v="1310" actId="478"/>
          <ac:picMkLst>
            <pc:docMk/>
            <pc:sldMk cId="1223161851" sldId="447"/>
            <ac:picMk id="4" creationId="{274F32B6-4462-D677-3379-7D741B38C586}"/>
          </ac:picMkLst>
        </pc:picChg>
        <pc:picChg chg="add mod">
          <ac:chgData name="Norris.Lin" userId="13c24d26-191f-46cf-acae-7923f1c1da63" providerId="ADAL" clId="{2DCDC403-9BC5-49C9-8435-0EDC05051798}" dt="2023-10-30T14:13:22.728" v="1370" actId="14100"/>
          <ac:picMkLst>
            <pc:docMk/>
            <pc:sldMk cId="1223161851" sldId="447"/>
            <ac:picMk id="6" creationId="{C8D74265-6B15-B78B-D4EA-D2F7597E0B1F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16:57.192" v="1442" actId="1076"/>
        <pc:sldMkLst>
          <pc:docMk/>
          <pc:sldMk cId="3434166013" sldId="448"/>
        </pc:sldMkLst>
        <pc:spChg chg="mod">
          <ac:chgData name="Norris.Lin" userId="13c24d26-191f-46cf-acae-7923f1c1da63" providerId="ADAL" clId="{2DCDC403-9BC5-49C9-8435-0EDC05051798}" dt="2023-10-30T14:16:47.740" v="1439" actId="20577"/>
          <ac:spMkLst>
            <pc:docMk/>
            <pc:sldMk cId="3434166013" sldId="448"/>
            <ac:spMk id="2" creationId="{1E3B7ED1-551D-43BD-F49F-ABF903E4CE74}"/>
          </ac:spMkLst>
        </pc:spChg>
        <pc:picChg chg="add mod">
          <ac:chgData name="Norris.Lin" userId="13c24d26-191f-46cf-acae-7923f1c1da63" providerId="ADAL" clId="{2DCDC403-9BC5-49C9-8435-0EDC05051798}" dt="2023-10-30T14:16:57.192" v="1442" actId="1076"/>
          <ac:picMkLst>
            <pc:docMk/>
            <pc:sldMk cId="3434166013" sldId="448"/>
            <ac:picMk id="4" creationId="{3E4C69FA-F298-3566-23DE-9C335C01660F}"/>
          </ac:picMkLst>
        </pc:picChg>
        <pc:picChg chg="del">
          <ac:chgData name="Norris.Lin" userId="13c24d26-191f-46cf-acae-7923f1c1da63" providerId="ADAL" clId="{2DCDC403-9BC5-49C9-8435-0EDC05051798}" dt="2023-10-30T14:16:21.940" v="1372" actId="478"/>
          <ac:picMkLst>
            <pc:docMk/>
            <pc:sldMk cId="3434166013" sldId="448"/>
            <ac:picMk id="6" creationId="{C8D74265-6B15-B78B-D4EA-D2F7597E0B1F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17:43.130" v="1448" actId="478"/>
        <pc:sldMkLst>
          <pc:docMk/>
          <pc:sldMk cId="3105757934" sldId="449"/>
        </pc:sldMkLst>
        <pc:picChg chg="del">
          <ac:chgData name="Norris.Lin" userId="13c24d26-191f-46cf-acae-7923f1c1da63" providerId="ADAL" clId="{2DCDC403-9BC5-49C9-8435-0EDC05051798}" dt="2023-10-30T14:17:43.130" v="1448" actId="478"/>
          <ac:picMkLst>
            <pc:docMk/>
            <pc:sldMk cId="3105757934" sldId="449"/>
            <ac:picMk id="4" creationId="{3E4C69FA-F298-3566-23DE-9C335C01660F}"/>
          </ac:picMkLst>
        </pc:picChg>
        <pc:picChg chg="add mod ord">
          <ac:chgData name="Norris.Lin" userId="13c24d26-191f-46cf-acae-7923f1c1da63" providerId="ADAL" clId="{2DCDC403-9BC5-49C9-8435-0EDC05051798}" dt="2023-10-30T14:17:41.935" v="1447" actId="167"/>
          <ac:picMkLst>
            <pc:docMk/>
            <pc:sldMk cId="3105757934" sldId="449"/>
            <ac:picMk id="6" creationId="{9C007759-16C7-8F23-9174-51BDAA99BBE9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20:32.494" v="1487" actId="20577"/>
        <pc:sldMkLst>
          <pc:docMk/>
          <pc:sldMk cId="1796128186" sldId="450"/>
        </pc:sldMkLst>
        <pc:spChg chg="mod">
          <ac:chgData name="Norris.Lin" userId="13c24d26-191f-46cf-acae-7923f1c1da63" providerId="ADAL" clId="{2DCDC403-9BC5-49C9-8435-0EDC05051798}" dt="2023-10-30T14:20:32.494" v="1487" actId="20577"/>
          <ac:spMkLst>
            <pc:docMk/>
            <pc:sldMk cId="1796128186" sldId="450"/>
            <ac:spMk id="2" creationId="{1E3B7ED1-551D-43BD-F49F-ABF903E4CE74}"/>
          </ac:spMkLst>
        </pc:spChg>
        <pc:spChg chg="add mod">
          <ac:chgData name="Norris.Lin" userId="13c24d26-191f-46cf-acae-7923f1c1da63" providerId="ADAL" clId="{2DCDC403-9BC5-49C9-8435-0EDC05051798}" dt="2023-10-30T14:20:21.874" v="1467" actId="692"/>
          <ac:spMkLst>
            <pc:docMk/>
            <pc:sldMk cId="1796128186" sldId="450"/>
            <ac:spMk id="7" creationId="{0F6CC0D3-55DA-6870-134D-5E3411382321}"/>
          </ac:spMkLst>
        </pc:spChg>
        <pc:picChg chg="add mod ord">
          <ac:chgData name="Norris.Lin" userId="13c24d26-191f-46cf-acae-7923f1c1da63" providerId="ADAL" clId="{2DCDC403-9BC5-49C9-8435-0EDC05051798}" dt="2023-10-30T14:19:59.751" v="1453" actId="167"/>
          <ac:picMkLst>
            <pc:docMk/>
            <pc:sldMk cId="1796128186" sldId="450"/>
            <ac:picMk id="4" creationId="{B9D70B95-9D2A-DD88-BEA6-10DC6A082B4E}"/>
          </ac:picMkLst>
        </pc:picChg>
        <pc:picChg chg="del">
          <ac:chgData name="Norris.Lin" userId="13c24d26-191f-46cf-acae-7923f1c1da63" providerId="ADAL" clId="{2DCDC403-9BC5-49C9-8435-0EDC05051798}" dt="2023-10-30T14:20:00.994" v="1454" actId="478"/>
          <ac:picMkLst>
            <pc:docMk/>
            <pc:sldMk cId="1796128186" sldId="450"/>
            <ac:picMk id="6" creationId="{9C007759-16C7-8F23-9174-51BDAA99BBE9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25:33.136" v="1566" actId="478"/>
        <pc:sldMkLst>
          <pc:docMk/>
          <pc:sldMk cId="3997001955" sldId="451"/>
        </pc:sldMkLst>
        <pc:spChg chg="mod">
          <ac:chgData name="Norris.Lin" userId="13c24d26-191f-46cf-acae-7923f1c1da63" providerId="ADAL" clId="{2DCDC403-9BC5-49C9-8435-0EDC05051798}" dt="2023-10-30T14:24:21.600" v="1561" actId="20577"/>
          <ac:spMkLst>
            <pc:docMk/>
            <pc:sldMk cId="3997001955" sldId="451"/>
            <ac:spMk id="2" creationId="{1E3B7ED1-551D-43BD-F49F-ABF903E4CE74}"/>
          </ac:spMkLst>
        </pc:spChg>
        <pc:spChg chg="del">
          <ac:chgData name="Norris.Lin" userId="13c24d26-191f-46cf-acae-7923f1c1da63" providerId="ADAL" clId="{2DCDC403-9BC5-49C9-8435-0EDC05051798}" dt="2023-10-30T14:25:33.136" v="1566" actId="478"/>
          <ac:spMkLst>
            <pc:docMk/>
            <pc:sldMk cId="3997001955" sldId="451"/>
            <ac:spMk id="7" creationId="{0F6CC0D3-55DA-6870-134D-5E3411382321}"/>
          </ac:spMkLst>
        </pc:spChg>
        <pc:picChg chg="del">
          <ac:chgData name="Norris.Lin" userId="13c24d26-191f-46cf-acae-7923f1c1da63" providerId="ADAL" clId="{2DCDC403-9BC5-49C9-8435-0EDC05051798}" dt="2023-10-30T14:24:01.808" v="1493" actId="478"/>
          <ac:picMkLst>
            <pc:docMk/>
            <pc:sldMk cId="3997001955" sldId="451"/>
            <ac:picMk id="4" creationId="{B9D70B95-9D2A-DD88-BEA6-10DC6A082B4E}"/>
          </ac:picMkLst>
        </pc:picChg>
        <pc:picChg chg="add mod ord">
          <ac:chgData name="Norris.Lin" userId="13c24d26-191f-46cf-acae-7923f1c1da63" providerId="ADAL" clId="{2DCDC403-9BC5-49C9-8435-0EDC05051798}" dt="2023-10-30T14:25:30.752" v="1565" actId="167"/>
          <ac:picMkLst>
            <pc:docMk/>
            <pc:sldMk cId="3997001955" sldId="451"/>
            <ac:picMk id="6" creationId="{17840802-DB3C-D24A-CB96-09C3CD9550D9}"/>
          </ac:picMkLst>
        </pc:picChg>
      </pc:sldChg>
      <pc:sldChg chg="addSp delSp modSp add mod">
        <pc:chgData name="Norris.Lin" userId="13c24d26-191f-46cf-acae-7923f1c1da63" providerId="ADAL" clId="{2DCDC403-9BC5-49C9-8435-0EDC05051798}" dt="2023-10-30T14:26:33.442" v="1600" actId="1036"/>
        <pc:sldMkLst>
          <pc:docMk/>
          <pc:sldMk cId="996110893" sldId="452"/>
        </pc:sldMkLst>
        <pc:spChg chg="del">
          <ac:chgData name="Norris.Lin" userId="13c24d26-191f-46cf-acae-7923f1c1da63" providerId="ADAL" clId="{2DCDC403-9BC5-49C9-8435-0EDC05051798}" dt="2023-10-30T14:25:25.781" v="1564" actId="478"/>
          <ac:spMkLst>
            <pc:docMk/>
            <pc:sldMk cId="996110893" sldId="452"/>
            <ac:spMk id="7" creationId="{0F6CC0D3-55DA-6870-134D-5E3411382321}"/>
          </ac:spMkLst>
        </pc:spChg>
        <pc:picChg chg="add del mod">
          <ac:chgData name="Norris.Lin" userId="13c24d26-191f-46cf-acae-7923f1c1da63" providerId="ADAL" clId="{2DCDC403-9BC5-49C9-8435-0EDC05051798}" dt="2023-10-30T14:25:38.623" v="1570" actId="478"/>
          <ac:picMkLst>
            <pc:docMk/>
            <pc:sldMk cId="996110893" sldId="452"/>
            <ac:picMk id="4" creationId="{AEA84B3B-7185-50F1-3F54-F4A70AE0A3E5}"/>
          </ac:picMkLst>
        </pc:picChg>
        <pc:picChg chg="del">
          <ac:chgData name="Norris.Lin" userId="13c24d26-191f-46cf-acae-7923f1c1da63" providerId="ADAL" clId="{2DCDC403-9BC5-49C9-8435-0EDC05051798}" dt="2023-10-30T14:25:24.134" v="1563" actId="478"/>
          <ac:picMkLst>
            <pc:docMk/>
            <pc:sldMk cId="996110893" sldId="452"/>
            <ac:picMk id="6" creationId="{17840802-DB3C-D24A-CB96-09C3CD9550D9}"/>
          </ac:picMkLst>
        </pc:picChg>
        <pc:picChg chg="add mod">
          <ac:chgData name="Norris.Lin" userId="13c24d26-191f-46cf-acae-7923f1c1da63" providerId="ADAL" clId="{2DCDC403-9BC5-49C9-8435-0EDC05051798}" dt="2023-10-30T14:25:48.027" v="1572" actId="1076"/>
          <ac:picMkLst>
            <pc:docMk/>
            <pc:sldMk cId="996110893" sldId="452"/>
            <ac:picMk id="9" creationId="{A9E1230A-4553-098B-9DF7-ACAEAA5C2D20}"/>
          </ac:picMkLst>
        </pc:picChg>
        <pc:picChg chg="add mod">
          <ac:chgData name="Norris.Lin" userId="13c24d26-191f-46cf-acae-7923f1c1da63" providerId="ADAL" clId="{2DCDC403-9BC5-49C9-8435-0EDC05051798}" dt="2023-10-30T14:26:14.002" v="1574" actId="1076"/>
          <ac:picMkLst>
            <pc:docMk/>
            <pc:sldMk cId="996110893" sldId="452"/>
            <ac:picMk id="11" creationId="{6CBB1D36-A321-528A-9C33-1F464A7387F5}"/>
          </ac:picMkLst>
        </pc:picChg>
        <pc:cxnChg chg="add mod">
          <ac:chgData name="Norris.Lin" userId="13c24d26-191f-46cf-acae-7923f1c1da63" providerId="ADAL" clId="{2DCDC403-9BC5-49C9-8435-0EDC05051798}" dt="2023-10-30T14:26:33.442" v="1600" actId="1036"/>
          <ac:cxnSpMkLst>
            <pc:docMk/>
            <pc:sldMk cId="996110893" sldId="452"/>
            <ac:cxnSpMk id="13" creationId="{38F32A5B-C11F-9E68-C921-D64E110C63D0}"/>
          </ac:cxnSpMkLst>
        </pc:cxnChg>
      </pc:sldChg>
      <pc:sldChg chg="addSp delSp modSp add mod">
        <pc:chgData name="Norris.Lin" userId="13c24d26-191f-46cf-acae-7923f1c1da63" providerId="ADAL" clId="{2DCDC403-9BC5-49C9-8435-0EDC05051798}" dt="2023-10-30T14:29:37.025" v="1644" actId="1076"/>
        <pc:sldMkLst>
          <pc:docMk/>
          <pc:sldMk cId="3296331559" sldId="453"/>
        </pc:sldMkLst>
        <pc:picChg chg="add mod">
          <ac:chgData name="Norris.Lin" userId="13c24d26-191f-46cf-acae-7923f1c1da63" providerId="ADAL" clId="{2DCDC403-9BC5-49C9-8435-0EDC05051798}" dt="2023-10-30T14:29:04.866" v="1603" actId="1076"/>
          <ac:picMkLst>
            <pc:docMk/>
            <pc:sldMk cId="3296331559" sldId="453"/>
            <ac:picMk id="4" creationId="{E0026ECF-AFFB-B139-7991-7269151F8641}"/>
          </ac:picMkLst>
        </pc:picChg>
        <pc:picChg chg="add mod">
          <ac:chgData name="Norris.Lin" userId="13c24d26-191f-46cf-acae-7923f1c1da63" providerId="ADAL" clId="{2DCDC403-9BC5-49C9-8435-0EDC05051798}" dt="2023-10-30T14:29:37.025" v="1644" actId="1076"/>
          <ac:picMkLst>
            <pc:docMk/>
            <pc:sldMk cId="3296331559" sldId="453"/>
            <ac:picMk id="7" creationId="{53FDEA8C-D266-B2CC-9BE8-FD1433F2B52A}"/>
          </ac:picMkLst>
        </pc:picChg>
        <pc:picChg chg="del">
          <ac:chgData name="Norris.Lin" userId="13c24d26-191f-46cf-acae-7923f1c1da63" providerId="ADAL" clId="{2DCDC403-9BC5-49C9-8435-0EDC05051798}" dt="2023-10-30T14:29:05.957" v="1604" actId="478"/>
          <ac:picMkLst>
            <pc:docMk/>
            <pc:sldMk cId="3296331559" sldId="453"/>
            <ac:picMk id="9" creationId="{A9E1230A-4553-098B-9DF7-ACAEAA5C2D20}"/>
          </ac:picMkLst>
        </pc:picChg>
        <pc:picChg chg="del">
          <ac:chgData name="Norris.Lin" userId="13c24d26-191f-46cf-acae-7923f1c1da63" providerId="ADAL" clId="{2DCDC403-9BC5-49C9-8435-0EDC05051798}" dt="2023-10-30T14:29:34.219" v="1642" actId="478"/>
          <ac:picMkLst>
            <pc:docMk/>
            <pc:sldMk cId="3296331559" sldId="453"/>
            <ac:picMk id="11" creationId="{6CBB1D36-A321-528A-9C33-1F464A7387F5}"/>
          </ac:picMkLst>
        </pc:picChg>
        <pc:cxnChg chg="mod">
          <ac:chgData name="Norris.Lin" userId="13c24d26-191f-46cf-acae-7923f1c1da63" providerId="ADAL" clId="{2DCDC403-9BC5-49C9-8435-0EDC05051798}" dt="2023-10-30T14:29:13.365" v="1641" actId="1036"/>
          <ac:cxnSpMkLst>
            <pc:docMk/>
            <pc:sldMk cId="3296331559" sldId="453"/>
            <ac:cxnSpMk id="13" creationId="{38F32A5B-C11F-9E68-C921-D64E110C63D0}"/>
          </ac:cxnSpMkLst>
        </pc:cxnChg>
      </pc:sldChg>
      <pc:sldChg chg="addSp delSp modSp add mod">
        <pc:chgData name="Norris.Lin" userId="13c24d26-191f-46cf-acae-7923f1c1da63" providerId="ADAL" clId="{2DCDC403-9BC5-49C9-8435-0EDC05051798}" dt="2023-10-30T14:31:05.871" v="1657" actId="1076"/>
        <pc:sldMkLst>
          <pc:docMk/>
          <pc:sldMk cId="1618089738" sldId="454"/>
        </pc:sldMkLst>
        <pc:spChg chg="mod">
          <ac:chgData name="Norris.Lin" userId="13c24d26-191f-46cf-acae-7923f1c1da63" providerId="ADAL" clId="{2DCDC403-9BC5-49C9-8435-0EDC05051798}" dt="2023-10-30T14:30:33.138" v="1654" actId="20577"/>
          <ac:spMkLst>
            <pc:docMk/>
            <pc:sldMk cId="1618089738" sldId="454"/>
            <ac:spMk id="2" creationId="{1E3B7ED1-551D-43BD-F49F-ABF903E4CE74}"/>
          </ac:spMkLst>
        </pc:spChg>
        <pc:picChg chg="del">
          <ac:chgData name="Norris.Lin" userId="13c24d26-191f-46cf-acae-7923f1c1da63" providerId="ADAL" clId="{2DCDC403-9BC5-49C9-8435-0EDC05051798}" dt="2023-10-30T14:30:27.741" v="1646" actId="478"/>
          <ac:picMkLst>
            <pc:docMk/>
            <pc:sldMk cId="1618089738" sldId="454"/>
            <ac:picMk id="4" creationId="{E0026ECF-AFFB-B139-7991-7269151F8641}"/>
          </ac:picMkLst>
        </pc:picChg>
        <pc:picChg chg="add mod">
          <ac:chgData name="Norris.Lin" userId="13c24d26-191f-46cf-acae-7923f1c1da63" providerId="ADAL" clId="{2DCDC403-9BC5-49C9-8435-0EDC05051798}" dt="2023-10-30T14:31:05.871" v="1657" actId="1076"/>
          <ac:picMkLst>
            <pc:docMk/>
            <pc:sldMk cId="1618089738" sldId="454"/>
            <ac:picMk id="6" creationId="{B3966F08-2AB3-7996-D95B-D5ADB3EA9361}"/>
          </ac:picMkLst>
        </pc:picChg>
        <pc:picChg chg="del">
          <ac:chgData name="Norris.Lin" userId="13c24d26-191f-46cf-acae-7923f1c1da63" providerId="ADAL" clId="{2DCDC403-9BC5-49C9-8435-0EDC05051798}" dt="2023-10-30T14:30:27.741" v="1646" actId="478"/>
          <ac:picMkLst>
            <pc:docMk/>
            <pc:sldMk cId="1618089738" sldId="454"/>
            <ac:picMk id="7" creationId="{53FDEA8C-D266-B2CC-9BE8-FD1433F2B52A}"/>
          </ac:picMkLst>
        </pc:picChg>
        <pc:cxnChg chg="del">
          <ac:chgData name="Norris.Lin" userId="13c24d26-191f-46cf-acae-7923f1c1da63" providerId="ADAL" clId="{2DCDC403-9BC5-49C9-8435-0EDC05051798}" dt="2023-10-30T14:30:27.741" v="1646" actId="478"/>
          <ac:cxnSpMkLst>
            <pc:docMk/>
            <pc:sldMk cId="1618089738" sldId="454"/>
            <ac:cxnSpMk id="13" creationId="{38F32A5B-C11F-9E68-C921-D64E110C63D0}"/>
          </ac:cxnSpMkLst>
        </pc:cxnChg>
      </pc:sldChg>
      <pc:sldChg chg="addSp delSp modSp add mod">
        <pc:chgData name="Norris.Lin" userId="13c24d26-191f-46cf-acae-7923f1c1da63" providerId="ADAL" clId="{2DCDC403-9BC5-49C9-8435-0EDC05051798}" dt="2023-10-30T14:41:53.853" v="1693" actId="1076"/>
        <pc:sldMkLst>
          <pc:docMk/>
          <pc:sldMk cId="3376302839" sldId="455"/>
        </pc:sldMkLst>
        <pc:spChg chg="del">
          <ac:chgData name="Norris.Lin" userId="13c24d26-191f-46cf-acae-7923f1c1da63" providerId="ADAL" clId="{2DCDC403-9BC5-49C9-8435-0EDC05051798}" dt="2023-10-30T14:35:34.798" v="1660" actId="478"/>
          <ac:spMkLst>
            <pc:docMk/>
            <pc:sldMk cId="3376302839" sldId="455"/>
            <ac:spMk id="7" creationId="{0F6CC0D3-55DA-6870-134D-5E3411382321}"/>
          </ac:spMkLst>
        </pc:spChg>
        <pc:picChg chg="del">
          <ac:chgData name="Norris.Lin" userId="13c24d26-191f-46cf-acae-7923f1c1da63" providerId="ADAL" clId="{2DCDC403-9BC5-49C9-8435-0EDC05051798}" dt="2023-10-30T14:35:32.946" v="1659" actId="478"/>
          <ac:picMkLst>
            <pc:docMk/>
            <pc:sldMk cId="3376302839" sldId="455"/>
            <ac:picMk id="4" creationId="{B9D70B95-9D2A-DD88-BEA6-10DC6A082B4E}"/>
          </ac:picMkLst>
        </pc:picChg>
        <pc:picChg chg="add mod">
          <ac:chgData name="Norris.Lin" userId="13c24d26-191f-46cf-acae-7923f1c1da63" providerId="ADAL" clId="{2DCDC403-9BC5-49C9-8435-0EDC05051798}" dt="2023-10-30T14:35:40.988" v="1662" actId="1076"/>
          <ac:picMkLst>
            <pc:docMk/>
            <pc:sldMk cId="3376302839" sldId="455"/>
            <ac:picMk id="6" creationId="{727BC81C-F154-EB29-2DB7-01CE8FA6B0AE}"/>
          </ac:picMkLst>
        </pc:picChg>
        <pc:picChg chg="add del mod">
          <ac:chgData name="Norris.Lin" userId="13c24d26-191f-46cf-acae-7923f1c1da63" providerId="ADAL" clId="{2DCDC403-9BC5-49C9-8435-0EDC05051798}" dt="2023-10-30T14:38:54.089" v="1688" actId="478"/>
          <ac:picMkLst>
            <pc:docMk/>
            <pc:sldMk cId="3376302839" sldId="455"/>
            <ac:picMk id="10" creationId="{5D9B7346-E58D-B062-6D1D-03E31621ECA2}"/>
          </ac:picMkLst>
        </pc:picChg>
        <pc:picChg chg="add mod">
          <ac:chgData name="Norris.Lin" userId="13c24d26-191f-46cf-acae-7923f1c1da63" providerId="ADAL" clId="{2DCDC403-9BC5-49C9-8435-0EDC05051798}" dt="2023-10-30T14:38:58.871" v="1691" actId="1076"/>
          <ac:picMkLst>
            <pc:docMk/>
            <pc:sldMk cId="3376302839" sldId="455"/>
            <ac:picMk id="12" creationId="{7249456E-9F6E-F40D-11CA-4C3626154632}"/>
          </ac:picMkLst>
        </pc:picChg>
        <pc:picChg chg="add mod">
          <ac:chgData name="Norris.Lin" userId="13c24d26-191f-46cf-acae-7923f1c1da63" providerId="ADAL" clId="{2DCDC403-9BC5-49C9-8435-0EDC05051798}" dt="2023-10-30T14:41:53.853" v="1693" actId="1076"/>
          <ac:picMkLst>
            <pc:docMk/>
            <pc:sldMk cId="3376302839" sldId="455"/>
            <ac:picMk id="14" creationId="{51B91193-0D26-2F72-C04A-CDF91443D326}"/>
          </ac:picMkLst>
        </pc:picChg>
        <pc:cxnChg chg="add mod">
          <ac:chgData name="Norris.Lin" userId="13c24d26-191f-46cf-acae-7923f1c1da63" providerId="ADAL" clId="{2DCDC403-9BC5-49C9-8435-0EDC05051798}" dt="2023-10-30T14:35:47.809" v="1685" actId="1035"/>
          <ac:cxnSpMkLst>
            <pc:docMk/>
            <pc:sldMk cId="3376302839" sldId="455"/>
            <ac:cxnSpMk id="8" creationId="{66862ECE-9533-045B-AE4A-A713E967D0F4}"/>
          </ac:cxnSpMkLst>
        </pc:cxnChg>
      </pc:sldChg>
      <pc:sldChg chg="addSp delSp modSp add mod delAnim">
        <pc:chgData name="Norris.Lin" userId="13c24d26-191f-46cf-acae-7923f1c1da63" providerId="ADAL" clId="{2DCDC403-9BC5-49C9-8435-0EDC05051798}" dt="2023-10-30T14:56:07.632" v="1753" actId="1076"/>
        <pc:sldMkLst>
          <pc:docMk/>
          <pc:sldMk cId="3017223331" sldId="456"/>
        </pc:sldMkLst>
        <pc:picChg chg="del">
          <ac:chgData name="Norris.Lin" userId="13c24d26-191f-46cf-acae-7923f1c1da63" providerId="ADAL" clId="{2DCDC403-9BC5-49C9-8435-0EDC05051798}" dt="2023-10-30T14:55:32.838" v="1750" actId="478"/>
          <ac:picMkLst>
            <pc:docMk/>
            <pc:sldMk cId="3017223331" sldId="456"/>
            <ac:picMk id="3" creationId="{BC44D124-F0A1-F8DE-853A-81B1339632AE}"/>
          </ac:picMkLst>
        </pc:picChg>
        <pc:picChg chg="add mod">
          <ac:chgData name="Norris.Lin" userId="13c24d26-191f-46cf-acae-7923f1c1da63" providerId="ADAL" clId="{2DCDC403-9BC5-49C9-8435-0EDC05051798}" dt="2023-10-30T14:56:07.632" v="1753" actId="1076"/>
          <ac:picMkLst>
            <pc:docMk/>
            <pc:sldMk cId="3017223331" sldId="456"/>
            <ac:picMk id="4" creationId="{CC8FC61E-1CD4-D234-BCAE-F7C6EF5BED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7">
            <a:extLst>
              <a:ext uri="{FF2B5EF4-FFF2-40B4-BE49-F238E27FC236}">
                <a16:creationId xmlns:a16="http://schemas.microsoft.com/office/drawing/2014/main" id="{6D9F846D-2CFB-BC42-A87F-3BBAB1736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8408BE6-8E91-914D-8FB2-836E9E3F52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053A4A9A-59E9-FE4E-8C48-82287B8CFB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10/30/2023 10:55 PM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ECC6F94-A19F-3C4E-B299-330922AF66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6842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10/30/2023 10:55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107052"/>
            <a:ext cx="5486400" cy="43511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1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2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27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67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88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04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Advanced Micro Devices, Inc. All rights reserved. Confidential – Not for distribution.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74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5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3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1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5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8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50259" y="1641215"/>
            <a:ext cx="6244333" cy="1941576"/>
          </a:xfrm>
          <a:noFill/>
        </p:spPr>
        <p:txBody>
          <a:bodyPr wrap="square" lIns="0" tIns="0" rIns="0" bIns="0" anchor="ctr" anchorCtr="0">
            <a:no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7976E5-E6CB-397E-A330-6B9BD4B1D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0260" y="3875650"/>
            <a:ext cx="6244332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60F8F1-C493-D88D-26A1-8AA61020F1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6888" y="5771788"/>
            <a:ext cx="2359024" cy="6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26065288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2391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 userDrawn="1">
          <p15:clr>
            <a:srgbClr val="5ACBF0"/>
          </p15:clr>
        </p15:guide>
        <p15:guide id="8" orient="horz" pos="3648" userDrawn="1">
          <p15:clr>
            <a:srgbClr val="5ACBF0"/>
          </p15:clr>
        </p15:guide>
        <p15:guide id="10" pos="3720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52" userDrawn="1">
          <p15:clr>
            <a:srgbClr val="A4A3A4"/>
          </p15:clr>
        </p15:guide>
        <p15:guide id="14" orient="horz" pos="144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0049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, Lockup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81" y="5157216"/>
            <a:ext cx="7785402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92EB1-7762-6E34-6603-4920658B61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217" y="5449153"/>
            <a:ext cx="2176078" cy="5186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2DE360-D2EF-AF2E-F15C-F37A51488D6C}"/>
              </a:ext>
            </a:extLst>
          </p:cNvPr>
          <p:cNvCxnSpPr/>
          <p:nvPr userDrawn="1"/>
        </p:nvCxnSpPr>
        <p:spPr>
          <a:xfrm>
            <a:off x="3418764" y="5137316"/>
            <a:ext cx="0" cy="1160060"/>
          </a:xfrm>
          <a:prstGeom prst="line">
            <a:avLst/>
          </a:prstGeom>
          <a:ln w="63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53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95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6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22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48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 userDrawn="1">
          <p15:clr>
            <a:srgbClr val="5ACBF0"/>
          </p15:clr>
        </p15:guide>
        <p15:guide id="11" orient="horz" pos="127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05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357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365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 userDrawn="1">
          <p15:clr>
            <a:srgbClr val="5ACBF0"/>
          </p15:clr>
        </p15:guide>
        <p15:guide id="11" orient="horz" pos="245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63317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35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2099"/>
            <a:ext cx="6667500" cy="597693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2802B-E53E-DE2F-F004-C87A3E6C6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10" y="3177856"/>
            <a:ext cx="2727281" cy="64998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7179CAA-7E14-18FA-D488-C772A909D1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216" y="3680069"/>
            <a:ext cx="71803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4B6F08-BC59-2EF3-5DC2-EF289F453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104745"/>
            <a:ext cx="71803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 userDrawn="1">
          <p15:clr>
            <a:srgbClr val="5ACBF0"/>
          </p15:clr>
        </p15:guide>
        <p15:guide id="4" orient="horz" pos="2364" userDrawn="1">
          <p15:clr>
            <a:srgbClr val="5ACBF0"/>
          </p15:clr>
        </p15:guide>
        <p15:guide id="5" pos="384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C8DC4-C1F0-82AC-370B-B9BD89BD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" y="3200400"/>
            <a:ext cx="10997217" cy="1933360"/>
          </a:xfrm>
        </p:spPr>
        <p:txBody>
          <a:bodyPr anchor="b">
            <a:noAutofit/>
          </a:bodyPr>
          <a:lstStyle>
            <a:lvl1pPr>
              <a:defRPr sz="4000" spc="-20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2CE2AF8-382D-16AD-B30D-3668C415DB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380" y="5230505"/>
            <a:ext cx="10997217" cy="12317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C915-575B-40EE-EBE5-8E4CCE3EE2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" y="789515"/>
            <a:ext cx="2302302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 userDrawn="1">
          <p15:clr>
            <a:srgbClr val="5ACBF0"/>
          </p15:clr>
        </p15:guide>
        <p15:guide id="4" orient="horz" pos="2364" userDrawn="1">
          <p15:clr>
            <a:srgbClr val="5ACBF0"/>
          </p15:clr>
        </p15:guide>
        <p15:guide id="5" pos="384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82952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CE27-18A9-4B58-967D-F414D11B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82BFC-72AD-43B8-82AA-B9CAA5B85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436688"/>
            <a:ext cx="11020425" cy="4829175"/>
          </a:xfrm>
        </p:spPr>
        <p:txBody>
          <a:bodyPr/>
          <a:lstStyle>
            <a:lvl1pPr marL="0" indent="0">
              <a:buNone/>
              <a:defRPr sz="1100"/>
            </a:lvl1pPr>
            <a:lvl2pPr marL="228600" indent="0">
              <a:buNone/>
              <a:defRPr sz="1100"/>
            </a:lvl2pPr>
            <a:lvl3pPr marL="457200" indent="0">
              <a:buNone/>
              <a:defRPr sz="11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2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ckup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4F148-C6D8-A5D3-5FB2-5637B1F63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447" y="2841633"/>
            <a:ext cx="4929105" cy="1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51C2D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9137" y="1"/>
            <a:ext cx="4372863" cy="685769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37" y="6021324"/>
            <a:ext cx="1706879" cy="25907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8636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647700" y="0"/>
                </a:moveTo>
                <a:lnTo>
                  <a:pt x="0" y="0"/>
                </a:lnTo>
                <a:lnTo>
                  <a:pt x="0" y="647700"/>
                </a:lnTo>
                <a:lnTo>
                  <a:pt x="647700" y="0"/>
                </a:lnTo>
                <a:close/>
              </a:path>
            </a:pathLst>
          </a:custGeom>
          <a:solidFill>
            <a:srgbClr val="F0121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68414" y="2130107"/>
            <a:ext cx="965517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84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9278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272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51C2D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9345" y="138051"/>
            <a:ext cx="4232655" cy="67199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8636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647700" y="0"/>
                </a:moveTo>
                <a:lnTo>
                  <a:pt x="0" y="0"/>
                </a:lnTo>
                <a:lnTo>
                  <a:pt x="0" y="647700"/>
                </a:lnTo>
                <a:lnTo>
                  <a:pt x="647700" y="0"/>
                </a:lnTo>
                <a:close/>
              </a:path>
            </a:pathLst>
          </a:custGeom>
          <a:solidFill>
            <a:srgbClr val="F0121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bg object 19"/>
          <p:cNvSpPr/>
          <p:nvPr/>
        </p:nvSpPr>
        <p:spPr>
          <a:xfrm>
            <a:off x="5801360" y="2078736"/>
            <a:ext cx="6390640" cy="4779645"/>
          </a:xfrm>
          <a:custGeom>
            <a:avLst/>
            <a:gdLst/>
            <a:ahLst/>
            <a:cxnLst/>
            <a:rect l="l" t="t" r="r" b="b"/>
            <a:pathLst>
              <a:path w="4792980" h="4779645">
                <a:moveTo>
                  <a:pt x="4792980" y="0"/>
                </a:moveTo>
                <a:lnTo>
                  <a:pt x="4779264" y="13716"/>
                </a:lnTo>
                <a:lnTo>
                  <a:pt x="4779264" y="0"/>
                </a:lnTo>
                <a:lnTo>
                  <a:pt x="0" y="4779264"/>
                </a:lnTo>
                <a:lnTo>
                  <a:pt x="13716" y="4779264"/>
                </a:lnTo>
                <a:lnTo>
                  <a:pt x="4779264" y="4779264"/>
                </a:lnTo>
                <a:lnTo>
                  <a:pt x="4792980" y="4779264"/>
                </a:lnTo>
                <a:lnTo>
                  <a:pt x="4792980" y="0"/>
                </a:lnTo>
                <a:close/>
              </a:path>
            </a:pathLst>
          </a:custGeom>
          <a:solidFill>
            <a:srgbClr val="5F5F5F">
              <a:alpha val="10194"/>
            </a:srgbClr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bg object 20"/>
          <p:cNvSpPr/>
          <p:nvPr/>
        </p:nvSpPr>
        <p:spPr>
          <a:xfrm>
            <a:off x="5801364" y="0"/>
            <a:ext cx="6390640" cy="4792980"/>
          </a:xfrm>
          <a:custGeom>
            <a:avLst/>
            <a:gdLst/>
            <a:ahLst/>
            <a:cxnLst/>
            <a:rect l="l" t="t" r="r" b="b"/>
            <a:pathLst>
              <a:path w="4792980" h="4792980">
                <a:moveTo>
                  <a:pt x="4792980" y="0"/>
                </a:moveTo>
                <a:lnTo>
                  <a:pt x="0" y="0"/>
                </a:lnTo>
                <a:lnTo>
                  <a:pt x="4792980" y="4792980"/>
                </a:lnTo>
                <a:lnTo>
                  <a:pt x="47929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882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104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905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3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45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3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4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 userDrawn="1">
          <p15:clr>
            <a:srgbClr val="5ACBF0"/>
          </p15:clr>
        </p15:guide>
        <p15:guide id="29" orient="horz" pos="232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2" name="Picture 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65A4D8-AFB1-B0CE-CB5D-67499CD2E8B9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  <p:sldLayoutId id="2147484928" r:id="rId2"/>
    <p:sldLayoutId id="2147484929" r:id="rId3"/>
    <p:sldLayoutId id="2147484710" r:id="rId4"/>
    <p:sldLayoutId id="2147484240" r:id="rId5"/>
    <p:sldLayoutId id="2147484736" r:id="rId6"/>
    <p:sldLayoutId id="2147484474" r:id="rId7"/>
    <p:sldLayoutId id="2147484639" r:id="rId8"/>
    <p:sldLayoutId id="2147484603" r:id="rId9"/>
    <p:sldLayoutId id="2147484919" r:id="rId10"/>
    <p:sldLayoutId id="2147484751" r:id="rId11"/>
    <p:sldLayoutId id="2147484914" r:id="rId12"/>
    <p:sldLayoutId id="2147484835" r:id="rId13"/>
    <p:sldLayoutId id="2147484926" r:id="rId14"/>
    <p:sldLayoutId id="2147484836" r:id="rId15"/>
    <p:sldLayoutId id="2147484837" r:id="rId16"/>
    <p:sldLayoutId id="2147484838" r:id="rId17"/>
    <p:sldLayoutId id="2147484923" r:id="rId18"/>
    <p:sldLayoutId id="2147484925" r:id="rId19"/>
    <p:sldLayoutId id="2147484839" r:id="rId20"/>
    <p:sldLayoutId id="2147484922" r:id="rId21"/>
    <p:sldLayoutId id="2147484783" r:id="rId22"/>
    <p:sldLayoutId id="2147484784" r:id="rId23"/>
    <p:sldLayoutId id="2147484787" r:id="rId24"/>
    <p:sldLayoutId id="2147484249" r:id="rId25"/>
    <p:sldLayoutId id="2147484927" r:id="rId26"/>
    <p:sldLayoutId id="2147484671" r:id="rId27"/>
    <p:sldLayoutId id="2147484585" r:id="rId28"/>
    <p:sldLayoutId id="2147484924" r:id="rId29"/>
    <p:sldLayoutId id="2147484299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74529" y="6612636"/>
            <a:ext cx="1269999" cy="19202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636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647700" y="0"/>
                </a:moveTo>
                <a:lnTo>
                  <a:pt x="0" y="0"/>
                </a:lnTo>
                <a:lnTo>
                  <a:pt x="0" y="647700"/>
                </a:lnTo>
                <a:lnTo>
                  <a:pt x="647700" y="0"/>
                </a:lnTo>
                <a:close/>
              </a:path>
            </a:pathLst>
          </a:custGeom>
          <a:solidFill>
            <a:srgbClr val="F0121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88" y="224283"/>
            <a:ext cx="1076282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1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1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1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798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1" r:id="rId1"/>
    <p:sldLayoutId id="2147484932" r:id="rId2"/>
    <p:sldLayoutId id="2147484933" r:id="rId3"/>
    <p:sldLayoutId id="2147484934" r:id="rId4"/>
    <p:sldLayoutId id="214748493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upport.xilinx.com/s/feed/0D52E00007IPcI2SAL?language=en_US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upport.xilinx.com/s/article/Patch-AR-for-HLS-IP-patch?language=en_U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xilinx.com/s/article/Patch-AR-for-HLS-IP-patch?language=en_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4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xilinx.com/s/article/Patch-AR-for-HLS-IP-patch?language=en_U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5B0BC6E-CFC2-AFF9-476E-E4D48A01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47E056-1867-D0D5-739C-6DB90E19E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0260" y="3875650"/>
            <a:ext cx="6244332" cy="553998"/>
          </a:xfrm>
        </p:spPr>
        <p:txBody>
          <a:bodyPr/>
          <a:lstStyle/>
          <a:p>
            <a:r>
              <a:rPr lang="en-US" altLang="zh-CN" dirty="0"/>
              <a:t>Field Application Engineer</a:t>
            </a:r>
          </a:p>
          <a:p>
            <a:r>
              <a:rPr lang="en-US" altLang="zh-CN" b="0" i="0">
                <a:effectLst/>
                <a:latin typeface="+mn-lt"/>
              </a:rPr>
              <a:t>Adaptive and Embedded Computing Group (AECG)</a:t>
            </a:r>
            <a:endParaRPr lang="en-US" altLang="zh-CN" dirty="0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A4A574-08F8-0F47-6711-0107F041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" y="1924612"/>
            <a:ext cx="6756741" cy="454001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1454768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Zynq7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4FC8DE-4415-2BE0-2F8F-87A3AC15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3" y="877029"/>
            <a:ext cx="6160783" cy="1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01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Video Test Pattern Generator (VTPG)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522B6C-33E6-ED67-16FA-F42CB9C8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" y="1924611"/>
            <a:ext cx="5509261" cy="44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150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AXI4-Stream to Video Out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C3BF81-37D8-7862-2113-38EE7638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3" y="1934944"/>
            <a:ext cx="9358207" cy="44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101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Video Timing Controller (VTC) -1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E9C986-9FDF-945E-76D4-9EAB1D73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4" y="1829392"/>
            <a:ext cx="5834834" cy="47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0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13C472-9318-2286-0314-9686B4D2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4" y="1809195"/>
            <a:ext cx="5703994" cy="4701094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Video Timing Controller (VTC) -2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51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Clocking Wizard - 1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BB7ABA-138A-ABC4-1192-15E64A49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3" y="1809195"/>
            <a:ext cx="6561667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63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Clocking Wizard - 2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3453B62-B45B-F283-477E-F8DEA4A7905D}"/>
                  </a:ext>
                </a:extLst>
              </p:cNvPr>
              <p:cNvSpPr txBox="1"/>
              <p:nvPr/>
            </p:nvSpPr>
            <p:spPr>
              <a:xfrm>
                <a:off x="6234005" y="2269066"/>
                <a:ext cx="3237233" cy="541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chemeClr val="accent1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148.5 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𝑀h𝑧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2200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×1125×60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18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3453B62-B45B-F283-477E-F8DEA4A7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05" y="2269066"/>
                <a:ext cx="3237233" cy="541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498B2507-A75E-433E-3060-F1CE108C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2014149"/>
            <a:ext cx="5124310" cy="42603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769083E-B517-7CFE-564E-063C35898898}"/>
              </a:ext>
            </a:extLst>
          </p:cNvPr>
          <p:cNvSpPr/>
          <p:nvPr/>
        </p:nvSpPr>
        <p:spPr bwMode="auto">
          <a:xfrm>
            <a:off x="2404533" y="3826933"/>
            <a:ext cx="668867" cy="135467"/>
          </a:xfrm>
          <a:prstGeom prst="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6288F0-E04A-F1ED-7BA0-CDCB1DC4D61F}"/>
              </a:ext>
            </a:extLst>
          </p:cNvPr>
          <p:cNvSpPr/>
          <p:nvPr/>
        </p:nvSpPr>
        <p:spPr bwMode="auto">
          <a:xfrm>
            <a:off x="2404532" y="4601862"/>
            <a:ext cx="668867" cy="135467"/>
          </a:xfrm>
          <a:prstGeom prst="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920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AXI IIC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71B896-BEC6-C42E-B691-0DAA5B49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3" y="1800728"/>
            <a:ext cx="7687733" cy="47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000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AXI4-Stream Subset Converter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171188-46DD-335A-3539-EE8744F2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924611"/>
            <a:ext cx="3978618" cy="47169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250EA0-844F-FF68-D97A-02270AB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809" y="1924611"/>
            <a:ext cx="7142655" cy="39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0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GPIO-0: 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329E97-3BF2-6B11-5250-C0010D32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924611"/>
            <a:ext cx="5801603" cy="45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393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1" y="4830571"/>
            <a:ext cx="80702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594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©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Copyright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2021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logo,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Artix, ISE, Kintex, Spartan, Virtex, Vivado, Zynq,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other designated brands included herein are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trademarks</a:t>
            </a:r>
            <a:r>
              <a:rPr kumimoji="0" sz="900" b="0" i="0" u="none" strike="noStrike" kern="1200" cap="none" spc="-3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United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States</a:t>
            </a:r>
            <a:r>
              <a:rPr kumimoji="0" sz="900" b="0" i="0" u="none" strike="noStrike" kern="1200" cap="none" spc="-2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countries.</a:t>
            </a:r>
            <a:r>
              <a:rPr kumimoji="0" sz="900" b="0" i="0" u="none" strike="noStrike" kern="1200" cap="none" spc="-3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trademarks</a:t>
            </a:r>
            <a:r>
              <a:rPr kumimoji="0" sz="900" b="0" i="0" u="none" strike="noStrike" kern="1200" cap="none" spc="-3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property</a:t>
            </a:r>
            <a:r>
              <a:rPr kumimoji="0" sz="900" b="0" i="0" u="none" strike="noStrike" kern="1200" cap="none" spc="-2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their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respective</a:t>
            </a:r>
            <a:r>
              <a:rPr kumimoji="0" sz="900" b="0" i="0" u="none" strike="noStrike" kern="1200" cap="none" spc="-2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owners.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NOTICE OF DISCLAIMER: The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information disclosed to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hereunder (the “Information”) is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provided “AS-IS” with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warranty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any kind,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 implied.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 not assume any liability arising from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 of the Information.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 responsible for obtaining any rights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may require for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 of this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Information.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reserves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right to make changes, at any time, to the Information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without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notice and at its sole discretion.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assumes no obligation to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correct any errors contained in the Information or to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advise you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any corrections or updates.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expressly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disclaims any liability in connection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technical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support or assistance that may be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provided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connection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Information.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XILINX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MAKES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OTHER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WARRANTIES, WHETHER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EXPRESS,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IMPLIED,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STATUTORY,</a:t>
            </a:r>
            <a:r>
              <a:rPr kumimoji="0" sz="900" b="0" i="0" u="none" strike="noStrike" kern="1200" cap="none" spc="5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REGARDING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INFORMATION,</a:t>
            </a:r>
            <a:r>
              <a:rPr kumimoji="0" sz="900" b="0" i="0" u="none" strike="noStrike" kern="1200" cap="none" spc="3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INCLUDING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WARRANTIES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MERCHANTABILITY,</a:t>
            </a:r>
            <a:r>
              <a:rPr kumimoji="0" sz="900" b="0" i="0" u="none" strike="noStrike" kern="1200" cap="none" spc="4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FITNESS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PARTICULAR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PURPOSE, OR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NONINFRINGEMENT</a:t>
            </a:r>
            <a:r>
              <a:rPr kumimoji="0" sz="900" b="0" i="0" u="none" strike="noStrike" kern="1200" cap="none" spc="2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THIRD-PARTY</a:t>
            </a:r>
            <a:r>
              <a:rPr kumimoji="0" sz="900" b="0" i="0" u="none" strike="noStrike" kern="1200" cap="none" spc="2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0B0B0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RIGHTS.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941" y="224281"/>
            <a:ext cx="2834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EB1C22"/>
                </a:solidFill>
              </a:rPr>
              <a:t>Revision</a:t>
            </a:r>
            <a:r>
              <a:rPr spc="-35" dirty="0">
                <a:solidFill>
                  <a:srgbClr val="EB1C22"/>
                </a:solidFill>
              </a:rPr>
              <a:t> </a:t>
            </a:r>
            <a:r>
              <a:rPr spc="-5" dirty="0">
                <a:solidFill>
                  <a:srgbClr val="EB1C22"/>
                </a:solidFill>
              </a:rPr>
              <a:t>History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738440"/>
              </p:ext>
            </p:extLst>
          </p:nvPr>
        </p:nvGraphicFramePr>
        <p:xfrm>
          <a:off x="1970088" y="770897"/>
          <a:ext cx="8239125" cy="5943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B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10/</a:t>
                      </a:r>
                      <a:r>
                        <a:rPr lang="en-US"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30</a:t>
                      </a:r>
                      <a:r>
                        <a:rPr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lang="en-US"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23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1.0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Initial version</a:t>
                      </a:r>
                      <a:r>
                        <a:rPr sz="1100" spc="-10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100" spc="-30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100" spc="-30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flow introduction</a:t>
                      </a:r>
                      <a:r>
                        <a:rPr sz="1100" spc="-5" dirty="0">
                          <a:solidFill>
                            <a:srgbClr val="0B0B0B"/>
                          </a:solidFill>
                          <a:latin typeface="Arial MT"/>
                          <a:cs typeface="Arial MT"/>
                        </a:rPr>
                        <a:t>.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GPIO-1: 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4F5DB4-B58C-F160-E6E9-B64EA879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924611"/>
            <a:ext cx="5770911" cy="45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662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Video Mixer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FE2DC9-E2CD-13D8-5331-C2E872B2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809195"/>
            <a:ext cx="8588245" cy="48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28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AXI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Interconnect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A13D97-4ED6-AF54-87BF-3888293D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809195"/>
            <a:ext cx="5964890" cy="48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61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5C3B30D-B6FC-B9FF-9A4B-CC06284D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21"/>
            <a:ext cx="12192000" cy="556026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8" y="1442658"/>
            <a:ext cx="4192651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 –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不要接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sof_state_out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217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642E445-4DD8-F306-28E2-E7772F20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121"/>
            <a:ext cx="12192000" cy="5245124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18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4371760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 – run connection automation</a:t>
            </a:r>
          </a:p>
          <a:p>
            <a:r>
              <a:rPr lang="en-US" altLang="zh-CN" sz="1500" dirty="0">
                <a:solidFill>
                  <a:srgbClr val="FF0000"/>
                </a:solidFill>
                <a:latin typeface="Arial"/>
                <a:cs typeface="Arial"/>
              </a:rPr>
              <a:t>Clock Source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全部選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148MHz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EF9FD2-65A3-07FD-114A-60396C8D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499" y="825000"/>
            <a:ext cx="7107810" cy="58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04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699A7BD-EF46-4153-6462-45AF2F3E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490"/>
            <a:ext cx="12192000" cy="483525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764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C7DAAF6-896B-E669-0275-297AF005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782452"/>
            <a:ext cx="9499941" cy="487910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702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6EAA574-E127-40EF-32B6-4E5FBE91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809195"/>
            <a:ext cx="11018520" cy="489563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71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037BD9-EA43-DB89-DB9D-277FC51C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1442658"/>
            <a:ext cx="48101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10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8">
            <a:extLst>
              <a:ext uri="{FF2B5EF4-FFF2-40B4-BE49-F238E27FC236}">
                <a16:creationId xmlns:a16="http://schemas.microsoft.com/office/drawing/2014/main" id="{64F4579A-A2D3-3B61-B140-F433B1F7A0DD}"/>
              </a:ext>
            </a:extLst>
          </p:cNvPr>
          <p:cNvGrpSpPr/>
          <p:nvPr/>
        </p:nvGrpSpPr>
        <p:grpSpPr>
          <a:xfrm>
            <a:off x="7470649" y="1218640"/>
            <a:ext cx="4499950" cy="4499948"/>
            <a:chOff x="-10866413" y="-1417074"/>
            <a:chExt cx="9819152" cy="9819150"/>
          </a:xfrm>
          <a:solidFill>
            <a:schemeClr val="accent6">
              <a:lumMod val="40000"/>
              <a:lumOff val="60000"/>
              <a:alpha val="73000"/>
            </a:schemeClr>
          </a:solidFill>
        </p:grpSpPr>
        <p:grpSp>
          <p:nvGrpSpPr>
            <p:cNvPr id="5" name="Group 50">
              <a:extLst>
                <a:ext uri="{FF2B5EF4-FFF2-40B4-BE49-F238E27FC236}">
                  <a16:creationId xmlns:a16="http://schemas.microsoft.com/office/drawing/2014/main" id="{DEF4A041-48DB-7D00-D37C-59602B249BA7}"/>
                </a:ext>
              </a:extLst>
            </p:cNvPr>
            <p:cNvGrpSpPr/>
            <p:nvPr/>
          </p:nvGrpSpPr>
          <p:grpSpPr>
            <a:xfrm>
              <a:off x="-10120800" y="-671462"/>
              <a:ext cx="8327927" cy="8327926"/>
              <a:chOff x="-9786010" y="-671462"/>
              <a:chExt cx="8327927" cy="8327926"/>
            </a:xfrm>
            <a:grpFill/>
          </p:grpSpPr>
          <p:sp>
            <p:nvSpPr>
              <p:cNvPr id="241" name="Line 5">
                <a:extLst>
                  <a:ext uri="{FF2B5EF4-FFF2-40B4-BE49-F238E27FC236}">
                    <a16:creationId xmlns:a16="http://schemas.microsoft.com/office/drawing/2014/main" id="{302054F7-6966-870E-A29A-007A65448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2" name="Line 6">
                <a:extLst>
                  <a:ext uri="{FF2B5EF4-FFF2-40B4-BE49-F238E27FC236}">
                    <a16:creationId xmlns:a16="http://schemas.microsoft.com/office/drawing/2014/main" id="{4837A7CC-1F7F-5D6F-7B3C-3CB8CD7FF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3" name="Oval 7">
                <a:extLst>
                  <a:ext uri="{FF2B5EF4-FFF2-40B4-BE49-F238E27FC236}">
                    <a16:creationId xmlns:a16="http://schemas.microsoft.com/office/drawing/2014/main" id="{50D1ED38-7C3B-9495-C56B-531764103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-40129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4" name="Oval 8">
                <a:extLst>
                  <a:ext uri="{FF2B5EF4-FFF2-40B4-BE49-F238E27FC236}">
                    <a16:creationId xmlns:a16="http://schemas.microsoft.com/office/drawing/2014/main" id="{1EA87BE0-2773-1C66-4CE7-E75FB3483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-13112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5" name="Oval 9">
                <a:extLst>
                  <a:ext uri="{FF2B5EF4-FFF2-40B4-BE49-F238E27FC236}">
                    <a16:creationId xmlns:a16="http://schemas.microsoft.com/office/drawing/2014/main" id="{668A578C-09B9-D73D-36C4-ECB3CF156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14242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6" name="Oval 10">
                <a:extLst>
                  <a:ext uri="{FF2B5EF4-FFF2-40B4-BE49-F238E27FC236}">
                    <a16:creationId xmlns:a16="http://schemas.microsoft.com/office/drawing/2014/main" id="{56D97637-B625-0F54-0F66-9CEAAF0C3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41596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11">
                <a:extLst>
                  <a:ext uri="{FF2B5EF4-FFF2-40B4-BE49-F238E27FC236}">
                    <a16:creationId xmlns:a16="http://schemas.microsoft.com/office/drawing/2014/main" id="{C39FF9D1-B9E7-7715-9B4D-9B02635D0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8613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12">
                <a:extLst>
                  <a:ext uri="{FF2B5EF4-FFF2-40B4-BE49-F238E27FC236}">
                    <a16:creationId xmlns:a16="http://schemas.microsoft.com/office/drawing/2014/main" id="{D82D7D46-0F4B-96F2-068E-67F29931E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95967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A86C5EC0-0E67-660D-3E21-D12145C80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1233222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0" name="Oval 29">
                <a:extLst>
                  <a:ext uri="{FF2B5EF4-FFF2-40B4-BE49-F238E27FC236}">
                    <a16:creationId xmlns:a16="http://schemas.microsoft.com/office/drawing/2014/main" id="{1C83DC1C-59D4-4AF5-F895-4FF46FF4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567748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1" name="Oval 30">
                <a:extLst>
                  <a:ext uri="{FF2B5EF4-FFF2-40B4-BE49-F238E27FC236}">
                    <a16:creationId xmlns:a16="http://schemas.microsoft.com/office/drawing/2014/main" id="{F91F65F3-A62B-5A86-7B63-210A50F6C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595778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2" name="Oval 31">
                <a:extLst>
                  <a:ext uri="{FF2B5EF4-FFF2-40B4-BE49-F238E27FC236}">
                    <a16:creationId xmlns:a16="http://schemas.microsoft.com/office/drawing/2014/main" id="{5C8577D3-04F7-56AA-E7DE-973557894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238082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3" name="Oval 32">
                <a:extLst>
                  <a:ext uri="{FF2B5EF4-FFF2-40B4-BE49-F238E27FC236}">
                    <a16:creationId xmlns:a16="http://schemas.microsoft.com/office/drawing/2014/main" id="{FB3EDDCE-DFAB-7226-C228-046696D08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652175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4" name="Oval 33">
                <a:extLst>
                  <a:ext uri="{FF2B5EF4-FFF2-40B4-BE49-F238E27FC236}">
                    <a16:creationId xmlns:a16="http://schemas.microsoft.com/office/drawing/2014/main" id="{E010791A-0E41-9EFB-D0C4-EB0D9B84C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680543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5" name="Oval 34">
                <a:extLst>
                  <a:ext uri="{FF2B5EF4-FFF2-40B4-BE49-F238E27FC236}">
                    <a16:creationId xmlns:a16="http://schemas.microsoft.com/office/drawing/2014/main" id="{D3EB8235-089D-29BA-B911-9F4A9DED4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708911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6" name="Oval 35">
                <a:extLst>
                  <a:ext uri="{FF2B5EF4-FFF2-40B4-BE49-F238E27FC236}">
                    <a16:creationId xmlns:a16="http://schemas.microsoft.com/office/drawing/2014/main" id="{D2E05879-CCEE-6F79-E0EC-73C117CB6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7372788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7" name="Line 36">
                <a:extLst>
                  <a:ext uri="{FF2B5EF4-FFF2-40B4-BE49-F238E27FC236}">
                    <a16:creationId xmlns:a16="http://schemas.microsoft.com/office/drawing/2014/main" id="{A8C70F70-1AA1-8D7F-E7BA-3683939F9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8" name="Line 37">
                <a:extLst>
                  <a:ext uri="{FF2B5EF4-FFF2-40B4-BE49-F238E27FC236}">
                    <a16:creationId xmlns:a16="http://schemas.microsoft.com/office/drawing/2014/main" id="{025C2D85-0A09-4ECE-7DC0-E3810A506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9" name="Line 5">
                <a:extLst>
                  <a:ext uri="{FF2B5EF4-FFF2-40B4-BE49-F238E27FC236}">
                    <a16:creationId xmlns:a16="http://schemas.microsoft.com/office/drawing/2014/main" id="{D7C04222-1CD4-C25C-BB2F-3C820F358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0" name="Line 6">
                <a:extLst>
                  <a:ext uri="{FF2B5EF4-FFF2-40B4-BE49-F238E27FC236}">
                    <a16:creationId xmlns:a16="http://schemas.microsoft.com/office/drawing/2014/main" id="{92FB965A-8186-D586-1C9A-8C168C65E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1" name="Oval 7">
                <a:extLst>
                  <a:ext uri="{FF2B5EF4-FFF2-40B4-BE49-F238E27FC236}">
                    <a16:creationId xmlns:a16="http://schemas.microsoft.com/office/drawing/2014/main" id="{14A032A5-E296-10B1-BA6E-B0AE0ABEF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624828" y="-26934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2" name="Oval 8">
                <a:extLst>
                  <a:ext uri="{FF2B5EF4-FFF2-40B4-BE49-F238E27FC236}">
                    <a16:creationId xmlns:a16="http://schemas.microsoft.com/office/drawing/2014/main" id="{479376F9-C841-1F7E-7100-A9EEA4B74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06634" y="-8609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9">
                <a:extLst>
                  <a:ext uri="{FF2B5EF4-FFF2-40B4-BE49-F238E27FC236}">
                    <a16:creationId xmlns:a16="http://schemas.microsoft.com/office/drawing/2014/main" id="{6C2CBFD3-A919-5686-8CC9-798CAE6F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82177" y="25588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4" name="Oval 10">
                <a:extLst>
                  <a:ext uri="{FF2B5EF4-FFF2-40B4-BE49-F238E27FC236}">
                    <a16:creationId xmlns:a16="http://schemas.microsoft.com/office/drawing/2014/main" id="{ED859C49-B787-5838-DE93-1511315A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857665" y="51993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11">
                <a:extLst>
                  <a:ext uri="{FF2B5EF4-FFF2-40B4-BE49-F238E27FC236}">
                    <a16:creationId xmlns:a16="http://schemas.microsoft.com/office/drawing/2014/main" id="{C9E8AED0-2A4B-9790-EBBE-500CFF2B8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935655" y="78072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6" name="Oval 12">
                <a:extLst>
                  <a:ext uri="{FF2B5EF4-FFF2-40B4-BE49-F238E27FC236}">
                    <a16:creationId xmlns:a16="http://schemas.microsoft.com/office/drawing/2014/main" id="{B69DB167-28DA-8311-642F-5D42D9D3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11141" y="10447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13">
                <a:extLst>
                  <a:ext uri="{FF2B5EF4-FFF2-40B4-BE49-F238E27FC236}">
                    <a16:creationId xmlns:a16="http://schemas.microsoft.com/office/drawing/2014/main" id="{A6FEEF6A-D854-3D84-0246-DE878A3F0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89510" y="130844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8" name="Oval 29">
                <a:extLst>
                  <a:ext uri="{FF2B5EF4-FFF2-40B4-BE49-F238E27FC236}">
                    <a16:creationId xmlns:a16="http://schemas.microsoft.com/office/drawing/2014/main" id="{33B7F71E-C57D-5821-7048-900808440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239333" y="5601330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30">
                <a:extLst>
                  <a:ext uri="{FF2B5EF4-FFF2-40B4-BE49-F238E27FC236}">
                    <a16:creationId xmlns:a16="http://schemas.microsoft.com/office/drawing/2014/main" id="{F94695F1-2AE9-DEA7-3383-7967203EC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04746" y="58725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0" name="Oval 31">
                <a:extLst>
                  <a:ext uri="{FF2B5EF4-FFF2-40B4-BE49-F238E27FC236}">
                    <a16:creationId xmlns:a16="http://schemas.microsoft.com/office/drawing/2014/main" id="{DD42A575-7AA5-EFC8-8229-E41DD0A5F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73042" y="614343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1" name="Oval 32">
                <a:extLst>
                  <a:ext uri="{FF2B5EF4-FFF2-40B4-BE49-F238E27FC236}">
                    <a16:creationId xmlns:a16="http://schemas.microsoft.com/office/drawing/2014/main" id="{FC471214-C0C4-1814-2A7A-0AAD65628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437961" y="641767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2" name="Oval 33">
                <a:extLst>
                  <a:ext uri="{FF2B5EF4-FFF2-40B4-BE49-F238E27FC236}">
                    <a16:creationId xmlns:a16="http://schemas.microsoft.com/office/drawing/2014/main" id="{7DD8D419-571B-A230-DE5D-6F5F9BB21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06692" y="669185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3" name="Oval 34">
                <a:extLst>
                  <a:ext uri="{FF2B5EF4-FFF2-40B4-BE49-F238E27FC236}">
                    <a16:creationId xmlns:a16="http://schemas.microsoft.com/office/drawing/2014/main" id="{5AE95DCF-C180-628E-C6D4-57B88C1EE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74931" y="696566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4" name="Oval 35">
                <a:extLst>
                  <a:ext uri="{FF2B5EF4-FFF2-40B4-BE49-F238E27FC236}">
                    <a16:creationId xmlns:a16="http://schemas.microsoft.com/office/drawing/2014/main" id="{73CA1FB9-DB0E-9582-352B-1FF67777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636909" y="7239846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5" name="Line 36">
                <a:extLst>
                  <a:ext uri="{FF2B5EF4-FFF2-40B4-BE49-F238E27FC236}">
                    <a16:creationId xmlns:a16="http://schemas.microsoft.com/office/drawing/2014/main" id="{F3391D02-D2C1-649B-8981-CA3EECFB9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6" name="Line 37">
                <a:extLst>
                  <a:ext uri="{FF2B5EF4-FFF2-40B4-BE49-F238E27FC236}">
                    <a16:creationId xmlns:a16="http://schemas.microsoft.com/office/drawing/2014/main" id="{1F39C1A6-1ACB-3704-DBB1-45E572412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7" name="Line 5">
                <a:extLst>
                  <a:ext uri="{FF2B5EF4-FFF2-40B4-BE49-F238E27FC236}">
                    <a16:creationId xmlns:a16="http://schemas.microsoft.com/office/drawing/2014/main" id="{EBCCD69A-6D97-F337-4184-3C451D7A7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8" name="Line 6">
                <a:extLst>
                  <a:ext uri="{FF2B5EF4-FFF2-40B4-BE49-F238E27FC236}">
                    <a16:creationId xmlns:a16="http://schemas.microsoft.com/office/drawing/2014/main" id="{DADBC261-FF8E-E44B-08B7-41E83B155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9" name="Oval 7">
                <a:extLst>
                  <a:ext uri="{FF2B5EF4-FFF2-40B4-BE49-F238E27FC236}">
                    <a16:creationId xmlns:a16="http://schemas.microsoft.com/office/drawing/2014/main" id="{FDFC16EC-63C3-D269-2627-DD23B6C91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687587" y="11840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0" name="Oval 8">
                <a:extLst>
                  <a:ext uri="{FF2B5EF4-FFF2-40B4-BE49-F238E27FC236}">
                    <a16:creationId xmlns:a16="http://schemas.microsoft.com/office/drawing/2014/main" id="{CF6B8492-1BA9-D2BE-8C0C-AEBA6BC5B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836180" y="351467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1" name="Oval 9">
                <a:extLst>
                  <a:ext uri="{FF2B5EF4-FFF2-40B4-BE49-F238E27FC236}">
                    <a16:creationId xmlns:a16="http://schemas.microsoft.com/office/drawing/2014/main" id="{B795E0B0-1C39-37B4-194C-410D3C6C2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979088" y="58853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2" name="Oval 10">
                <a:extLst>
                  <a:ext uri="{FF2B5EF4-FFF2-40B4-BE49-F238E27FC236}">
                    <a16:creationId xmlns:a16="http://schemas.microsoft.com/office/drawing/2014/main" id="{D1D81D81-8955-A3D7-AA2B-57ACE9366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121772" y="82474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3" name="Oval 11">
                <a:extLst>
                  <a:ext uri="{FF2B5EF4-FFF2-40B4-BE49-F238E27FC236}">
                    <a16:creationId xmlns:a16="http://schemas.microsoft.com/office/drawing/2014/main" id="{008F41CB-D45C-4860-9316-D21A578F7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266142" y="105804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4" name="Oval 12">
                <a:extLst>
                  <a:ext uri="{FF2B5EF4-FFF2-40B4-BE49-F238E27FC236}">
                    <a16:creationId xmlns:a16="http://schemas.microsoft.com/office/drawing/2014/main" id="{F1F01C4E-DD91-80EF-3DC6-12E4A8FCB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408825" y="129426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5" name="Oval 13">
                <a:extLst>
                  <a:ext uri="{FF2B5EF4-FFF2-40B4-BE49-F238E27FC236}">
                    <a16:creationId xmlns:a16="http://schemas.microsoft.com/office/drawing/2014/main" id="{4F2669E1-38E4-6D20-95D6-7B7DD83A3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553813" y="1529861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6" name="Oval 29">
                <a:extLst>
                  <a:ext uri="{FF2B5EF4-FFF2-40B4-BE49-F238E27FC236}">
                    <a16:creationId xmlns:a16="http://schemas.microsoft.com/office/drawing/2014/main" id="{753CD510-7FB5-C674-039E-4B322A68E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775100" y="5378931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7" name="Oval 30">
                <a:extLst>
                  <a:ext uri="{FF2B5EF4-FFF2-40B4-BE49-F238E27FC236}">
                    <a16:creationId xmlns:a16="http://schemas.microsoft.com/office/drawing/2014/main" id="{4F774AEE-EACF-5078-26A5-8D1F4E439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907878" y="5622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8" name="Oval 31">
                <a:extLst>
                  <a:ext uri="{FF2B5EF4-FFF2-40B4-BE49-F238E27FC236}">
                    <a16:creationId xmlns:a16="http://schemas.microsoft.com/office/drawing/2014/main" id="{CCEB0BF3-0C2F-C6FB-935E-CAC48E6F4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042962" y="586594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9" name="Oval 32">
                <a:extLst>
                  <a:ext uri="{FF2B5EF4-FFF2-40B4-BE49-F238E27FC236}">
                    <a16:creationId xmlns:a16="http://schemas.microsoft.com/office/drawing/2014/main" id="{F44BE640-6F90-F352-EE03-6786F22C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174669" y="611252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0" name="Oval 33">
                <a:extLst>
                  <a:ext uri="{FF2B5EF4-FFF2-40B4-BE49-F238E27FC236}">
                    <a16:creationId xmlns:a16="http://schemas.microsoft.com/office/drawing/2014/main" id="{BB48F852-B254-2602-E000-D60B52BA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310596" y="635887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34">
                <a:extLst>
                  <a:ext uri="{FF2B5EF4-FFF2-40B4-BE49-F238E27FC236}">
                    <a16:creationId xmlns:a16="http://schemas.microsoft.com/office/drawing/2014/main" id="{6F1F8EC9-2138-6D3F-F94A-81F83F952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445454" y="66046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35">
                <a:extLst>
                  <a:ext uri="{FF2B5EF4-FFF2-40B4-BE49-F238E27FC236}">
                    <a16:creationId xmlns:a16="http://schemas.microsoft.com/office/drawing/2014/main" id="{8F98E6CA-FED5-5CF5-6DCD-6823ED8F7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574628" y="6850953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3" name="Line 36">
                <a:extLst>
                  <a:ext uri="{FF2B5EF4-FFF2-40B4-BE49-F238E27FC236}">
                    <a16:creationId xmlns:a16="http://schemas.microsoft.com/office/drawing/2014/main" id="{E3DA0C2D-F5F6-1752-84FF-9C44CC0B0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4" name="Line 37">
                <a:extLst>
                  <a:ext uri="{FF2B5EF4-FFF2-40B4-BE49-F238E27FC236}">
                    <a16:creationId xmlns:a16="http://schemas.microsoft.com/office/drawing/2014/main" id="{1322BF80-C1EB-B558-4304-0A8FACDDA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5" name="Line 5">
                <a:extLst>
                  <a:ext uri="{FF2B5EF4-FFF2-40B4-BE49-F238E27FC236}">
                    <a16:creationId xmlns:a16="http://schemas.microsoft.com/office/drawing/2014/main" id="{E1DEBA53-7CB5-5E12-08F2-CB93F4BAA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6" name="Line 6">
                <a:extLst>
                  <a:ext uri="{FF2B5EF4-FFF2-40B4-BE49-F238E27FC236}">
                    <a16:creationId xmlns:a16="http://schemas.microsoft.com/office/drawing/2014/main" id="{5FAF7991-BB22-82F7-D387-0E2D57A8C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7" name="Oval 7">
                <a:extLst>
                  <a:ext uri="{FF2B5EF4-FFF2-40B4-BE49-F238E27FC236}">
                    <a16:creationId xmlns:a16="http://schemas.microsoft.com/office/drawing/2014/main" id="{012F16AA-A615-7F55-DE28-00164275C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2882636" y="73550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8" name="Oval 8">
                <a:extLst>
                  <a:ext uri="{FF2B5EF4-FFF2-40B4-BE49-F238E27FC236}">
                    <a16:creationId xmlns:a16="http://schemas.microsoft.com/office/drawing/2014/main" id="{13E28B69-1C98-4EF4-7211-D548C9CBD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088581" y="92456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9" name="Oval 9">
                <a:extLst>
                  <a:ext uri="{FF2B5EF4-FFF2-40B4-BE49-F238E27FC236}">
                    <a16:creationId xmlns:a16="http://schemas.microsoft.com/office/drawing/2014/main" id="{6DABE643-952C-1884-8F33-379218244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289460" y="111770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0" name="Oval 10">
                <a:extLst>
                  <a:ext uri="{FF2B5EF4-FFF2-40B4-BE49-F238E27FC236}">
                    <a16:creationId xmlns:a16="http://schemas.microsoft.com/office/drawing/2014/main" id="{189AD629-EDC5-DA57-4BFB-E1ED705E1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489845" y="130964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1" name="Oval 11">
                <a:extLst>
                  <a:ext uri="{FF2B5EF4-FFF2-40B4-BE49-F238E27FC236}">
                    <a16:creationId xmlns:a16="http://schemas.microsoft.com/office/drawing/2014/main" id="{EE357982-8DBA-9E73-8007-75518737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691219" y="14991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2" name="Oval 12">
                <a:extLst>
                  <a:ext uri="{FF2B5EF4-FFF2-40B4-BE49-F238E27FC236}">
                    <a16:creationId xmlns:a16="http://schemas.microsoft.com/office/drawing/2014/main" id="{A782303F-5FBC-8FD5-9EDF-238D33940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891604" y="169113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3" name="Oval 13">
                <a:extLst>
                  <a:ext uri="{FF2B5EF4-FFF2-40B4-BE49-F238E27FC236}">
                    <a16:creationId xmlns:a16="http://schemas.microsoft.com/office/drawing/2014/main" id="{27BD5414-99B9-06AE-F4D8-C2C8809FB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4093676" y="18823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29">
                <a:extLst>
                  <a:ext uri="{FF2B5EF4-FFF2-40B4-BE49-F238E27FC236}">
                    <a16:creationId xmlns:a16="http://schemas.microsoft.com/office/drawing/2014/main" id="{7246323F-9D46-5B35-AE64-8D14A92FF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235050" y="502544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5" name="Oval 30">
                <a:extLst>
                  <a:ext uri="{FF2B5EF4-FFF2-40B4-BE49-F238E27FC236}">
                    <a16:creationId xmlns:a16="http://schemas.microsoft.com/office/drawing/2014/main" id="{2BC04208-9CE1-225A-E709-1A0EB1703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425799" y="5225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6" name="Oval 31">
                <a:extLst>
                  <a:ext uri="{FF2B5EF4-FFF2-40B4-BE49-F238E27FC236}">
                    <a16:creationId xmlns:a16="http://schemas.microsoft.com/office/drawing/2014/main" id="{03C6B869-AF9A-8909-86C8-C25B3A9B6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618236" y="542452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7" name="Oval 32">
                <a:extLst>
                  <a:ext uri="{FF2B5EF4-FFF2-40B4-BE49-F238E27FC236}">
                    <a16:creationId xmlns:a16="http://schemas.microsoft.com/office/drawing/2014/main" id="{B15812DB-3F73-F721-B639-7A5BE6900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807295" y="562709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8" name="Oval 33">
                <a:extLst>
                  <a:ext uri="{FF2B5EF4-FFF2-40B4-BE49-F238E27FC236}">
                    <a16:creationId xmlns:a16="http://schemas.microsoft.com/office/drawing/2014/main" id="{76C458E7-2B4C-9B54-BE13-6E21E803D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000924" y="582916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9" name="Oval 34">
                <a:extLst>
                  <a:ext uri="{FF2B5EF4-FFF2-40B4-BE49-F238E27FC236}">
                    <a16:creationId xmlns:a16="http://schemas.microsoft.com/office/drawing/2014/main" id="{007064E4-826F-6612-FDDD-BE5D8CE0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192866" y="6030537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0" name="Oval 35">
                <a:extLst>
                  <a:ext uri="{FF2B5EF4-FFF2-40B4-BE49-F238E27FC236}">
                    <a16:creationId xmlns:a16="http://schemas.microsoft.com/office/drawing/2014/main" id="{C97C98C0-820D-BBB6-EE0E-8F2FF70CA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379742" y="623261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1" name="Line 36">
                <a:extLst>
                  <a:ext uri="{FF2B5EF4-FFF2-40B4-BE49-F238E27FC236}">
                    <a16:creationId xmlns:a16="http://schemas.microsoft.com/office/drawing/2014/main" id="{C6976298-AB94-51F9-D356-0F623C03F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2" name="Line 37">
                <a:extLst>
                  <a:ext uri="{FF2B5EF4-FFF2-40B4-BE49-F238E27FC236}">
                    <a16:creationId xmlns:a16="http://schemas.microsoft.com/office/drawing/2014/main" id="{55AEF09E-BC7A-9B7B-12A2-69999BD6D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3" name="Line 5">
                <a:extLst>
                  <a:ext uri="{FF2B5EF4-FFF2-40B4-BE49-F238E27FC236}">
                    <a16:creationId xmlns:a16="http://schemas.microsoft.com/office/drawing/2014/main" id="{194540BA-25EC-E638-8B4A-37E800D91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4" name="Line 6">
                <a:extLst>
                  <a:ext uri="{FF2B5EF4-FFF2-40B4-BE49-F238E27FC236}">
                    <a16:creationId xmlns:a16="http://schemas.microsoft.com/office/drawing/2014/main" id="{1C637AA2-835A-AAD3-6F1E-C630ED2D5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l 7">
                <a:extLst>
                  <a:ext uri="{FF2B5EF4-FFF2-40B4-BE49-F238E27FC236}">
                    <a16:creationId xmlns:a16="http://schemas.microsoft.com/office/drawing/2014/main" id="{51965FE5-1D72-BB91-8872-F85F94F79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264831" y="153991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6" name="Oval 8">
                <a:extLst>
                  <a:ext uri="{FF2B5EF4-FFF2-40B4-BE49-F238E27FC236}">
                    <a16:creationId xmlns:a16="http://schemas.microsoft.com/office/drawing/2014/main" id="{F85AF893-4593-4DA8-F93B-F365C8D4D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514785" y="167162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7" name="Oval 9">
                <a:extLst>
                  <a:ext uri="{FF2B5EF4-FFF2-40B4-BE49-F238E27FC236}">
                    <a16:creationId xmlns:a16="http://schemas.microsoft.com/office/drawing/2014/main" id="{BFD0C138-ECB6-689B-3E0D-2AE9972C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760290" y="180732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8" name="Oval 10">
                <a:extLst>
                  <a:ext uri="{FF2B5EF4-FFF2-40B4-BE49-F238E27FC236}">
                    <a16:creationId xmlns:a16="http://schemas.microsoft.com/office/drawing/2014/main" id="{21236FE8-3D93-8C46-01A6-59E29F048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004951" y="194156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9" name="Oval 11">
                <a:extLst>
                  <a:ext uri="{FF2B5EF4-FFF2-40B4-BE49-F238E27FC236}">
                    <a16:creationId xmlns:a16="http://schemas.microsoft.com/office/drawing/2014/main" id="{1676D4C4-4EE8-7593-F5BD-DA4E2C97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250065" y="20741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0" name="Oval 12">
                <a:extLst>
                  <a:ext uri="{FF2B5EF4-FFF2-40B4-BE49-F238E27FC236}">
                    <a16:creationId xmlns:a16="http://schemas.microsoft.com/office/drawing/2014/main" id="{CCA55D9D-2A5B-0171-D4DB-D9FFF1FB9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494727" y="2208360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1" name="Oval 13">
                <a:extLst>
                  <a:ext uri="{FF2B5EF4-FFF2-40B4-BE49-F238E27FC236}">
                    <a16:creationId xmlns:a16="http://schemas.microsoft.com/office/drawing/2014/main" id="{BD9ADD71-4E79-EC7C-66EE-6EE9FC06E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740457" y="23419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2" name="Oval 29">
                <a:extLst>
                  <a:ext uri="{FF2B5EF4-FFF2-40B4-BE49-F238E27FC236}">
                    <a16:creationId xmlns:a16="http://schemas.microsoft.com/office/drawing/2014/main" id="{B2DC9B0F-E5CE-ABCF-FC2C-09467A45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587839" y="456495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3" name="Oval 30">
                <a:extLst>
                  <a:ext uri="{FF2B5EF4-FFF2-40B4-BE49-F238E27FC236}">
                    <a16:creationId xmlns:a16="http://schemas.microsoft.com/office/drawing/2014/main" id="{1EDAE954-DE38-E738-C482-4664F600E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823214" y="4707413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4" name="Oval 31">
                <a:extLst>
                  <a:ext uri="{FF2B5EF4-FFF2-40B4-BE49-F238E27FC236}">
                    <a16:creationId xmlns:a16="http://schemas.microsoft.com/office/drawing/2014/main" id="{F50E4A29-E25F-C01E-E947-DDA87AF3A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059658" y="484925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5" name="Oval 32">
                <a:extLst>
                  <a:ext uri="{FF2B5EF4-FFF2-40B4-BE49-F238E27FC236}">
                    <a16:creationId xmlns:a16="http://schemas.microsoft.com/office/drawing/2014/main" id="{34F1D27A-A839-A8B1-DEAC-B75AA650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292726" y="4994465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6" name="Oval 33">
                <a:extLst>
                  <a:ext uri="{FF2B5EF4-FFF2-40B4-BE49-F238E27FC236}">
                    <a16:creationId xmlns:a16="http://schemas.microsoft.com/office/drawing/2014/main" id="{D4F738B4-D88C-ACF3-39C2-9B9BA3E28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530631" y="513883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7" name="Oval 34">
                <a:extLst>
                  <a:ext uri="{FF2B5EF4-FFF2-40B4-BE49-F238E27FC236}">
                    <a16:creationId xmlns:a16="http://schemas.microsoft.com/office/drawing/2014/main" id="{EBEB2ED0-4181-47AC-B097-49B90852F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766232" y="528258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8" name="Oval 35">
                <a:extLst>
                  <a:ext uri="{FF2B5EF4-FFF2-40B4-BE49-F238E27FC236}">
                    <a16:creationId xmlns:a16="http://schemas.microsoft.com/office/drawing/2014/main" id="{75847983-B972-CEFA-66EC-ED18A619E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997384" y="542696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9" name="Line 36">
                <a:extLst>
                  <a:ext uri="{FF2B5EF4-FFF2-40B4-BE49-F238E27FC236}">
                    <a16:creationId xmlns:a16="http://schemas.microsoft.com/office/drawing/2014/main" id="{07C30131-4E52-7D06-B579-9327E61A2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0" name="Line 37">
                <a:extLst>
                  <a:ext uri="{FF2B5EF4-FFF2-40B4-BE49-F238E27FC236}">
                    <a16:creationId xmlns:a16="http://schemas.microsoft.com/office/drawing/2014/main" id="{BADF4819-19A7-588B-1D9E-32C98F99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1" name="Line 5">
                <a:extLst>
                  <a:ext uri="{FF2B5EF4-FFF2-40B4-BE49-F238E27FC236}">
                    <a16:creationId xmlns:a16="http://schemas.microsoft.com/office/drawing/2014/main" id="{4DECDD30-C4CF-D0C7-AB89-04C119A24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2" name="Line 6">
                <a:extLst>
                  <a:ext uri="{FF2B5EF4-FFF2-40B4-BE49-F238E27FC236}">
                    <a16:creationId xmlns:a16="http://schemas.microsoft.com/office/drawing/2014/main" id="{994946C3-CAA8-9161-B023-1A6EAB1C8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3" name="Oval 7">
                <a:extLst>
                  <a:ext uri="{FF2B5EF4-FFF2-40B4-BE49-F238E27FC236}">
                    <a16:creationId xmlns:a16="http://schemas.microsoft.com/office/drawing/2014/main" id="{3B508BC5-CD09-841C-7DAC-391F1D6C2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1876276" y="24768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4" name="Oval 8">
                <a:extLst>
                  <a:ext uri="{FF2B5EF4-FFF2-40B4-BE49-F238E27FC236}">
                    <a16:creationId xmlns:a16="http://schemas.microsoft.com/office/drawing/2014/main" id="{30DC8E5C-3AF0-D555-2307-07413E52E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153894" y="254174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5" name="Oval 9">
                <a:extLst>
                  <a:ext uri="{FF2B5EF4-FFF2-40B4-BE49-F238E27FC236}">
                    <a16:creationId xmlns:a16="http://schemas.microsoft.com/office/drawing/2014/main" id="{71B459B7-B3CF-BD00-09C5-4E1A60D9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427640" y="26104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6" name="Oval 10">
                <a:extLst>
                  <a:ext uri="{FF2B5EF4-FFF2-40B4-BE49-F238E27FC236}">
                    <a16:creationId xmlns:a16="http://schemas.microsoft.com/office/drawing/2014/main" id="{DB6DA112-576C-7198-DC54-C0B4135FB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700134" y="267746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7" name="Oval 11">
                <a:extLst>
                  <a:ext uri="{FF2B5EF4-FFF2-40B4-BE49-F238E27FC236}">
                    <a16:creationId xmlns:a16="http://schemas.microsoft.com/office/drawing/2014/main" id="{30F427F4-78A9-28CF-9135-96BC4F189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972743" y="274363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8" name="Oval 12">
                <a:extLst>
                  <a:ext uri="{FF2B5EF4-FFF2-40B4-BE49-F238E27FC236}">
                    <a16:creationId xmlns:a16="http://schemas.microsoft.com/office/drawing/2014/main" id="{E51C9D34-80B9-BFFB-ECCA-2D121E3B1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245239" y="2810676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9" name="Oval 13">
                <a:extLst>
                  <a:ext uri="{FF2B5EF4-FFF2-40B4-BE49-F238E27FC236}">
                    <a16:creationId xmlns:a16="http://schemas.microsoft.com/office/drawing/2014/main" id="{8DAA6A99-8EB1-4555-BF4D-34077F691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518227" y="287734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0" name="Oval 29">
                <a:extLst>
                  <a:ext uri="{FF2B5EF4-FFF2-40B4-BE49-F238E27FC236}">
                    <a16:creationId xmlns:a16="http://schemas.microsoft.com/office/drawing/2014/main" id="{C6824C37-4310-5514-52D2-298133ED9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7809423" y="402885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1" name="Oval 30">
                <a:extLst>
                  <a:ext uri="{FF2B5EF4-FFF2-40B4-BE49-F238E27FC236}">
                    <a16:creationId xmlns:a16="http://schemas.microsoft.com/office/drawing/2014/main" id="{18FEDCBC-B117-870F-13F9-3C6B9E0BF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073040" y="410428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2" name="Oval 31">
                <a:extLst>
                  <a:ext uri="{FF2B5EF4-FFF2-40B4-BE49-F238E27FC236}">
                    <a16:creationId xmlns:a16="http://schemas.microsoft.com/office/drawing/2014/main" id="{03B66F4A-5677-A973-871D-44398714D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337148" y="417933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3" name="Oval 32">
                <a:extLst>
                  <a:ext uri="{FF2B5EF4-FFF2-40B4-BE49-F238E27FC236}">
                    <a16:creationId xmlns:a16="http://schemas.microsoft.com/office/drawing/2014/main" id="{95886262-C79B-E084-F47A-4E0CB0FBA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597880" y="425775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4" name="Oval 33">
                <a:extLst>
                  <a:ext uri="{FF2B5EF4-FFF2-40B4-BE49-F238E27FC236}">
                    <a16:creationId xmlns:a16="http://schemas.microsoft.com/office/drawing/2014/main" id="{FCE2A794-F968-DBAF-8D31-E7637E60B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863619" y="4334934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34">
                <a:extLst>
                  <a:ext uri="{FF2B5EF4-FFF2-40B4-BE49-F238E27FC236}">
                    <a16:creationId xmlns:a16="http://schemas.microsoft.com/office/drawing/2014/main" id="{D784A1D7-978D-B4BD-F56C-1EADDCF55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126477" y="4411728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6" name="Oval 35">
                <a:extLst>
                  <a:ext uri="{FF2B5EF4-FFF2-40B4-BE49-F238E27FC236}">
                    <a16:creationId xmlns:a16="http://schemas.microsoft.com/office/drawing/2014/main" id="{1FDEF229-F26E-0A0B-FC5C-45BB63306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385463" y="44889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7" name="Line 36">
                <a:extLst>
                  <a:ext uri="{FF2B5EF4-FFF2-40B4-BE49-F238E27FC236}">
                    <a16:creationId xmlns:a16="http://schemas.microsoft.com/office/drawing/2014/main" id="{2DD6F6EF-1E3C-043A-B1BB-54619BEEA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8" name="Line 37">
                <a:extLst>
                  <a:ext uri="{FF2B5EF4-FFF2-40B4-BE49-F238E27FC236}">
                    <a16:creationId xmlns:a16="http://schemas.microsoft.com/office/drawing/2014/main" id="{3F247C9A-027D-C198-F50B-1EAA20F5F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9" name="Line 5">
                <a:extLst>
                  <a:ext uri="{FF2B5EF4-FFF2-40B4-BE49-F238E27FC236}">
                    <a16:creationId xmlns:a16="http://schemas.microsoft.com/office/drawing/2014/main" id="{1B81B4BB-D965-4078-938D-C27248D32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0" name="Line 6">
                <a:extLst>
                  <a:ext uri="{FF2B5EF4-FFF2-40B4-BE49-F238E27FC236}">
                    <a16:creationId xmlns:a16="http://schemas.microsoft.com/office/drawing/2014/main" id="{13DEECE6-8F31-511D-8193-8A4ECB5B9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1" name="Oval 7">
                <a:extLst>
                  <a:ext uri="{FF2B5EF4-FFF2-40B4-BE49-F238E27FC236}">
                    <a16:creationId xmlns:a16="http://schemas.microsoft.com/office/drawing/2014/main" id="{02163AE5-CE4C-36D7-A79B-C5E6B0D0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1875402" y="44880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2" name="Oval 8">
                <a:extLst>
                  <a:ext uri="{FF2B5EF4-FFF2-40B4-BE49-F238E27FC236}">
                    <a16:creationId xmlns:a16="http://schemas.microsoft.com/office/drawing/2014/main" id="{3054201D-2B81-AAF2-3F4D-044BCCCC1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153019" y="440960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3" name="Oval 9">
                <a:extLst>
                  <a:ext uri="{FF2B5EF4-FFF2-40B4-BE49-F238E27FC236}">
                    <a16:creationId xmlns:a16="http://schemas.microsoft.com/office/drawing/2014/main" id="{70D44C9A-CA3D-DC8F-7F99-A920E72F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427641" y="433406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4" name="Oval 10">
                <a:extLst>
                  <a:ext uri="{FF2B5EF4-FFF2-40B4-BE49-F238E27FC236}">
                    <a16:creationId xmlns:a16="http://schemas.microsoft.com/office/drawing/2014/main" id="{5F01238A-B29C-9A40-12EC-54103F48C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700134" y="425688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5" name="Oval 11">
                <a:extLst>
                  <a:ext uri="{FF2B5EF4-FFF2-40B4-BE49-F238E27FC236}">
                    <a16:creationId xmlns:a16="http://schemas.microsoft.com/office/drawing/2014/main" id="{2D30582B-7243-D0BC-0095-C43DF766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972743" y="418058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6" name="Oval 12">
                <a:extLst>
                  <a:ext uri="{FF2B5EF4-FFF2-40B4-BE49-F238E27FC236}">
                    <a16:creationId xmlns:a16="http://schemas.microsoft.com/office/drawing/2014/main" id="{252B90E8-00AA-4C74-7594-E058A90F1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245240" y="410340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7" name="Oval 13">
                <a:extLst>
                  <a:ext uri="{FF2B5EF4-FFF2-40B4-BE49-F238E27FC236}">
                    <a16:creationId xmlns:a16="http://schemas.microsoft.com/office/drawing/2014/main" id="{928AB507-3577-6E8B-4085-D73EB37C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517353" y="4026727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8" name="Oval 29">
                <a:extLst>
                  <a:ext uri="{FF2B5EF4-FFF2-40B4-BE49-F238E27FC236}">
                    <a16:creationId xmlns:a16="http://schemas.microsoft.com/office/drawing/2014/main" id="{BD58BD8F-4F0F-19DE-3D06-39D52D0A3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7808550" y="287859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0">
                <a:extLst>
                  <a:ext uri="{FF2B5EF4-FFF2-40B4-BE49-F238E27FC236}">
                    <a16:creationId xmlns:a16="http://schemas.microsoft.com/office/drawing/2014/main" id="{8EA709EA-097E-BF6B-D480-B44B867A0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073040" y="280980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0" name="Oval 31">
                <a:extLst>
                  <a:ext uri="{FF2B5EF4-FFF2-40B4-BE49-F238E27FC236}">
                    <a16:creationId xmlns:a16="http://schemas.microsoft.com/office/drawing/2014/main" id="{A66F0756-7327-395A-2702-02517D7D2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337148" y="274150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1" name="Oval 32">
                <a:extLst>
                  <a:ext uri="{FF2B5EF4-FFF2-40B4-BE49-F238E27FC236}">
                    <a16:creationId xmlns:a16="http://schemas.microsoft.com/office/drawing/2014/main" id="{920C8E12-1369-649A-16C8-5AFB2469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597880" y="267658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2" name="Oval 33">
                <a:extLst>
                  <a:ext uri="{FF2B5EF4-FFF2-40B4-BE49-F238E27FC236}">
                    <a16:creationId xmlns:a16="http://schemas.microsoft.com/office/drawing/2014/main" id="{E6824F0D-BBCB-FCAE-0E33-B9D5BCCAA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863620" y="260954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3" name="Oval 34">
                <a:extLst>
                  <a:ext uri="{FF2B5EF4-FFF2-40B4-BE49-F238E27FC236}">
                    <a16:creationId xmlns:a16="http://schemas.microsoft.com/office/drawing/2014/main" id="{F3C2D639-7D04-318C-EE63-B22DDB5F6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125602" y="2542994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4" name="Oval 35">
                <a:extLst>
                  <a:ext uri="{FF2B5EF4-FFF2-40B4-BE49-F238E27FC236}">
                    <a16:creationId xmlns:a16="http://schemas.microsoft.com/office/drawing/2014/main" id="{996FC9B0-223B-D599-7981-F3F96C393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384589" y="247595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5" name="Line 36">
                <a:extLst>
                  <a:ext uri="{FF2B5EF4-FFF2-40B4-BE49-F238E27FC236}">
                    <a16:creationId xmlns:a16="http://schemas.microsoft.com/office/drawing/2014/main" id="{BCFCEC49-1FB9-9EC9-27C3-85497E15E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6" name="Line 37">
                <a:extLst>
                  <a:ext uri="{FF2B5EF4-FFF2-40B4-BE49-F238E27FC236}">
                    <a16:creationId xmlns:a16="http://schemas.microsoft.com/office/drawing/2014/main" id="{E3D4B7A4-A5AE-054E-93AB-452ED7F16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7" name="Line 5">
                <a:extLst>
                  <a:ext uri="{FF2B5EF4-FFF2-40B4-BE49-F238E27FC236}">
                    <a16:creationId xmlns:a16="http://schemas.microsoft.com/office/drawing/2014/main" id="{C7F47915-5DB7-5047-4B37-1F0834069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8" name="Line 6">
                <a:extLst>
                  <a:ext uri="{FF2B5EF4-FFF2-40B4-BE49-F238E27FC236}">
                    <a16:creationId xmlns:a16="http://schemas.microsoft.com/office/drawing/2014/main" id="{FFF66AC8-8598-3F3D-2888-9D69348A0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9" name="Oval 7">
                <a:extLst>
                  <a:ext uri="{FF2B5EF4-FFF2-40B4-BE49-F238E27FC236}">
                    <a16:creationId xmlns:a16="http://schemas.microsoft.com/office/drawing/2014/main" id="{3631D7FD-5A91-6462-5825-DB8F7ABFD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263143" y="54252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0" name="Oval 8">
                <a:extLst>
                  <a:ext uri="{FF2B5EF4-FFF2-40B4-BE49-F238E27FC236}">
                    <a16:creationId xmlns:a16="http://schemas.microsoft.com/office/drawing/2014/main" id="{72596B99-14FB-40C3-C786-3A3EAFA7F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513096" y="528005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1" name="Oval 9">
                <a:extLst>
                  <a:ext uri="{FF2B5EF4-FFF2-40B4-BE49-F238E27FC236}">
                    <a16:creationId xmlns:a16="http://schemas.microsoft.com/office/drawing/2014/main" id="{286695EF-0773-E022-099C-CFC9BC0A7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760291" y="513714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2" name="Oval 10">
                <a:extLst>
                  <a:ext uri="{FF2B5EF4-FFF2-40B4-BE49-F238E27FC236}">
                    <a16:creationId xmlns:a16="http://schemas.microsoft.com/office/drawing/2014/main" id="{BEE983E9-E701-4C66-AEA2-F5DA50B5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004951" y="499277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3" name="Oval 11">
                <a:extLst>
                  <a:ext uri="{FF2B5EF4-FFF2-40B4-BE49-F238E27FC236}">
                    <a16:creationId xmlns:a16="http://schemas.microsoft.com/office/drawing/2014/main" id="{2DC9FD7D-E2FA-ECE1-AEBB-ABA20D6A8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250065" y="48500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4" name="Oval 12">
                <a:extLst>
                  <a:ext uri="{FF2B5EF4-FFF2-40B4-BE49-F238E27FC236}">
                    <a16:creationId xmlns:a16="http://schemas.microsoft.com/office/drawing/2014/main" id="{85A0BC86-BA18-5A48-DEFE-5C84D255A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494728" y="470572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5" name="Oval 13">
                <a:extLst>
                  <a:ext uri="{FF2B5EF4-FFF2-40B4-BE49-F238E27FC236}">
                    <a16:creationId xmlns:a16="http://schemas.microsoft.com/office/drawing/2014/main" id="{14C3648D-1011-2408-81B8-F1293D71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738769" y="4562424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6" name="Oval 29">
                <a:extLst>
                  <a:ext uri="{FF2B5EF4-FFF2-40B4-BE49-F238E27FC236}">
                    <a16:creationId xmlns:a16="http://schemas.microsoft.com/office/drawing/2014/main" id="{06DDBC48-B77E-F413-B87E-727B7EAAD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586151" y="234282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7" name="Oval 30">
                <a:extLst>
                  <a:ext uri="{FF2B5EF4-FFF2-40B4-BE49-F238E27FC236}">
                    <a16:creationId xmlns:a16="http://schemas.microsoft.com/office/drawing/2014/main" id="{F12E23BC-060D-DCF4-691B-670924BB6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823215" y="220667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8" name="Oval 31">
                <a:extLst>
                  <a:ext uri="{FF2B5EF4-FFF2-40B4-BE49-F238E27FC236}">
                    <a16:creationId xmlns:a16="http://schemas.microsoft.com/office/drawing/2014/main" id="{2E90E47D-182D-6673-B79F-46B637A8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059658" y="207158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9" name="Oval 32">
                <a:extLst>
                  <a:ext uri="{FF2B5EF4-FFF2-40B4-BE49-F238E27FC236}">
                    <a16:creationId xmlns:a16="http://schemas.microsoft.com/office/drawing/2014/main" id="{CEB842A3-1662-B096-1D9A-B2DCF5A67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292726" y="193987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0" name="Oval 33">
                <a:extLst>
                  <a:ext uri="{FF2B5EF4-FFF2-40B4-BE49-F238E27FC236}">
                    <a16:creationId xmlns:a16="http://schemas.microsoft.com/office/drawing/2014/main" id="{8012A335-1208-45B8-165A-CDD449B18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530632" y="180564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1" name="Oval 34">
                <a:extLst>
                  <a:ext uri="{FF2B5EF4-FFF2-40B4-BE49-F238E27FC236}">
                    <a16:creationId xmlns:a16="http://schemas.microsoft.com/office/drawing/2014/main" id="{AAFB8721-CFD5-05DD-7B87-9EDE45294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764543" y="167247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2" name="Oval 35">
                <a:extLst>
                  <a:ext uri="{FF2B5EF4-FFF2-40B4-BE49-F238E27FC236}">
                    <a16:creationId xmlns:a16="http://schemas.microsoft.com/office/drawing/2014/main" id="{FE52ED17-AEC2-0F3A-FFE7-0A7CC532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995696" y="15382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3" name="Line 36">
                <a:extLst>
                  <a:ext uri="{FF2B5EF4-FFF2-40B4-BE49-F238E27FC236}">
                    <a16:creationId xmlns:a16="http://schemas.microsoft.com/office/drawing/2014/main" id="{BB425F57-31D7-34B7-E6FB-F1D326E8D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4" name="Line 37">
                <a:extLst>
                  <a:ext uri="{FF2B5EF4-FFF2-40B4-BE49-F238E27FC236}">
                    <a16:creationId xmlns:a16="http://schemas.microsoft.com/office/drawing/2014/main" id="{BB099640-E141-37FC-7748-9CF0C1A9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5" name="Line 5">
                <a:extLst>
                  <a:ext uri="{FF2B5EF4-FFF2-40B4-BE49-F238E27FC236}">
                    <a16:creationId xmlns:a16="http://schemas.microsoft.com/office/drawing/2014/main" id="{6FBA8822-09C0-D91C-C37F-ABB2B4600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6" name="Line 6">
                <a:extLst>
                  <a:ext uri="{FF2B5EF4-FFF2-40B4-BE49-F238E27FC236}">
                    <a16:creationId xmlns:a16="http://schemas.microsoft.com/office/drawing/2014/main" id="{BBA7921D-29BF-6CB0-6B36-E96AA52F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7" name="Oval 7">
                <a:extLst>
                  <a:ext uri="{FF2B5EF4-FFF2-40B4-BE49-F238E27FC236}">
                    <a16:creationId xmlns:a16="http://schemas.microsoft.com/office/drawing/2014/main" id="{3249756E-AD41-632A-EDAC-CF1D0B8C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2880248" y="62302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8" name="Oval 8">
                <a:extLst>
                  <a:ext uri="{FF2B5EF4-FFF2-40B4-BE49-F238E27FC236}">
                    <a16:creationId xmlns:a16="http://schemas.microsoft.com/office/drawing/2014/main" id="{F5E85F0D-D993-2473-716E-43C8578CC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086193" y="602765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9" name="Oval 9">
                <a:extLst>
                  <a:ext uri="{FF2B5EF4-FFF2-40B4-BE49-F238E27FC236}">
                    <a16:creationId xmlns:a16="http://schemas.microsoft.com/office/drawing/2014/main" id="{9D9EF6B4-BF6D-BF7A-E88F-59AE98CB9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289462" y="582677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0" name="Oval 10">
                <a:extLst>
                  <a:ext uri="{FF2B5EF4-FFF2-40B4-BE49-F238E27FC236}">
                    <a16:creationId xmlns:a16="http://schemas.microsoft.com/office/drawing/2014/main" id="{1DF786BD-288F-79DC-F91F-F1BD3EBA8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489845" y="562470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11">
                <a:extLst>
                  <a:ext uri="{FF2B5EF4-FFF2-40B4-BE49-F238E27FC236}">
                    <a16:creationId xmlns:a16="http://schemas.microsoft.com/office/drawing/2014/main" id="{766A146D-F9B9-87C0-3964-D82C89016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691219" y="54250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2" name="Oval 12">
                <a:extLst>
                  <a:ext uri="{FF2B5EF4-FFF2-40B4-BE49-F238E27FC236}">
                    <a16:creationId xmlns:a16="http://schemas.microsoft.com/office/drawing/2014/main" id="{DE5F6C0A-632B-576E-56E8-09CE6E5B7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891605" y="5222945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3" name="Oval 13">
                <a:extLst>
                  <a:ext uri="{FF2B5EF4-FFF2-40B4-BE49-F238E27FC236}">
                    <a16:creationId xmlns:a16="http://schemas.microsoft.com/office/drawing/2014/main" id="{439A3502-94F8-5426-8983-4E750737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4091289" y="502256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4" name="Oval 29">
                <a:extLst>
                  <a:ext uri="{FF2B5EF4-FFF2-40B4-BE49-F238E27FC236}">
                    <a16:creationId xmlns:a16="http://schemas.microsoft.com/office/drawing/2014/main" id="{21CD3302-8990-222D-FEE7-5E173362C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232663" y="188287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5" name="Oval 30">
                <a:extLst>
                  <a:ext uri="{FF2B5EF4-FFF2-40B4-BE49-F238E27FC236}">
                    <a16:creationId xmlns:a16="http://schemas.microsoft.com/office/drawing/2014/main" id="{8AABAD34-9E81-51FB-CFCD-47172F2D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425801" y="1688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6" name="Oval 31">
                <a:extLst>
                  <a:ext uri="{FF2B5EF4-FFF2-40B4-BE49-F238E27FC236}">
                    <a16:creationId xmlns:a16="http://schemas.microsoft.com/office/drawing/2014/main" id="{C212FD19-6CEC-8637-ED57-2DC0C28AC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618236" y="149631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7" name="Oval 32">
                <a:extLst>
                  <a:ext uri="{FF2B5EF4-FFF2-40B4-BE49-F238E27FC236}">
                    <a16:creationId xmlns:a16="http://schemas.microsoft.com/office/drawing/2014/main" id="{83FDD2AF-716E-727B-ED18-0C108070C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807295" y="130725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8" name="Oval 33">
                <a:extLst>
                  <a:ext uri="{FF2B5EF4-FFF2-40B4-BE49-F238E27FC236}">
                    <a16:creationId xmlns:a16="http://schemas.microsoft.com/office/drawing/2014/main" id="{120F0218-9B26-913C-9C1C-D57D26895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000926" y="1115313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9" name="Oval 34">
                <a:extLst>
                  <a:ext uri="{FF2B5EF4-FFF2-40B4-BE49-F238E27FC236}">
                    <a16:creationId xmlns:a16="http://schemas.microsoft.com/office/drawing/2014/main" id="{8FADF996-18EE-6030-6CB1-665F194EB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190478" y="92505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0" name="Oval 35">
                <a:extLst>
                  <a:ext uri="{FF2B5EF4-FFF2-40B4-BE49-F238E27FC236}">
                    <a16:creationId xmlns:a16="http://schemas.microsoft.com/office/drawing/2014/main" id="{E5A83CA1-E923-1396-507F-CA7D2DBA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377355" y="73311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1" name="Line 36">
                <a:extLst>
                  <a:ext uri="{FF2B5EF4-FFF2-40B4-BE49-F238E27FC236}">
                    <a16:creationId xmlns:a16="http://schemas.microsoft.com/office/drawing/2014/main" id="{AAA58FB1-DF75-7635-0CEE-6F44FD621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2" name="Line 37">
                <a:extLst>
                  <a:ext uri="{FF2B5EF4-FFF2-40B4-BE49-F238E27FC236}">
                    <a16:creationId xmlns:a16="http://schemas.microsoft.com/office/drawing/2014/main" id="{8E402B4D-8113-F962-29AA-A74FF92F6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3" name="Line 5">
                <a:extLst>
                  <a:ext uri="{FF2B5EF4-FFF2-40B4-BE49-F238E27FC236}">
                    <a16:creationId xmlns:a16="http://schemas.microsoft.com/office/drawing/2014/main" id="{B25F6CD0-A542-70D1-E46B-32329CCAB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4" name="Line 6">
                <a:extLst>
                  <a:ext uri="{FF2B5EF4-FFF2-40B4-BE49-F238E27FC236}">
                    <a16:creationId xmlns:a16="http://schemas.microsoft.com/office/drawing/2014/main" id="{1D2FB12F-39D6-C1EB-E31F-51F65DA83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5" name="Oval 7">
                <a:extLst>
                  <a:ext uri="{FF2B5EF4-FFF2-40B4-BE49-F238E27FC236}">
                    <a16:creationId xmlns:a16="http://schemas.microsoft.com/office/drawing/2014/main" id="{4F2863C5-D1E0-D99E-3571-4388EECAD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684663" y="684802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6" name="Oval 8">
                <a:extLst>
                  <a:ext uri="{FF2B5EF4-FFF2-40B4-BE49-F238E27FC236}">
                    <a16:creationId xmlns:a16="http://schemas.microsoft.com/office/drawing/2014/main" id="{B011DBE8-86D2-E903-00E1-49F219C0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833255" y="660145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7" name="Oval 9">
                <a:extLst>
                  <a:ext uri="{FF2B5EF4-FFF2-40B4-BE49-F238E27FC236}">
                    <a16:creationId xmlns:a16="http://schemas.microsoft.com/office/drawing/2014/main" id="{112C80AD-546C-1918-C63A-C98E2387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979090" y="635594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8" name="Oval 10">
                <a:extLst>
                  <a:ext uri="{FF2B5EF4-FFF2-40B4-BE49-F238E27FC236}">
                    <a16:creationId xmlns:a16="http://schemas.microsoft.com/office/drawing/2014/main" id="{83D9797E-597F-9527-2F0D-23DD87CC9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121772" y="610959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9" name="Oval 11">
                <a:extLst>
                  <a:ext uri="{FF2B5EF4-FFF2-40B4-BE49-F238E27FC236}">
                    <a16:creationId xmlns:a16="http://schemas.microsoft.com/office/drawing/2014/main" id="{91515CE9-11FE-8710-1D8C-7F1DCA817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266142" y="586617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0" name="Oval 12">
                <a:extLst>
                  <a:ext uri="{FF2B5EF4-FFF2-40B4-BE49-F238E27FC236}">
                    <a16:creationId xmlns:a16="http://schemas.microsoft.com/office/drawing/2014/main" id="{85C47F27-FAFF-7F02-9FC0-27522894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408827" y="561982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1" name="Oval 13">
                <a:extLst>
                  <a:ext uri="{FF2B5EF4-FFF2-40B4-BE49-F238E27FC236}">
                    <a16:creationId xmlns:a16="http://schemas.microsoft.com/office/drawing/2014/main" id="{93557047-9F8C-D89D-5DBC-6173DE07A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550890" y="537577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2" name="Oval 29">
                <a:extLst>
                  <a:ext uri="{FF2B5EF4-FFF2-40B4-BE49-F238E27FC236}">
                    <a16:creationId xmlns:a16="http://schemas.microsoft.com/office/drawing/2014/main" id="{B5F9CA94-4DE5-F5A7-E8BA-984AA21AD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772176" y="1530087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3" name="Oval 30">
                <a:extLst>
                  <a:ext uri="{FF2B5EF4-FFF2-40B4-BE49-F238E27FC236}">
                    <a16:creationId xmlns:a16="http://schemas.microsoft.com/office/drawing/2014/main" id="{0C14A8ED-8320-FA5C-516B-1971F5BB3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907880" y="1291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4" name="Oval 31">
                <a:extLst>
                  <a:ext uri="{FF2B5EF4-FFF2-40B4-BE49-F238E27FC236}">
                    <a16:creationId xmlns:a16="http://schemas.microsoft.com/office/drawing/2014/main" id="{69F1A51C-449F-68B5-6BF8-3AFFFB079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042962" y="105489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5" name="Oval 32">
                <a:extLst>
                  <a:ext uri="{FF2B5EF4-FFF2-40B4-BE49-F238E27FC236}">
                    <a16:creationId xmlns:a16="http://schemas.microsoft.com/office/drawing/2014/main" id="{FEB3E5F6-650D-FE07-284D-76FF2F02A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174669" y="82182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6" name="Oval 33">
                <a:extLst>
                  <a:ext uri="{FF2B5EF4-FFF2-40B4-BE49-F238E27FC236}">
                    <a16:creationId xmlns:a16="http://schemas.microsoft.com/office/drawing/2014/main" id="{F4EC7386-6A1B-5224-ACF2-933343761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310598" y="58560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7" name="Oval 34">
                <a:extLst>
                  <a:ext uri="{FF2B5EF4-FFF2-40B4-BE49-F238E27FC236}">
                    <a16:creationId xmlns:a16="http://schemas.microsoft.com/office/drawing/2014/main" id="{F1FE1944-43B2-CF8C-EFB0-5DF896A84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442529" y="35169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8" name="Oval 35">
                <a:extLst>
                  <a:ext uri="{FF2B5EF4-FFF2-40B4-BE49-F238E27FC236}">
                    <a16:creationId xmlns:a16="http://schemas.microsoft.com/office/drawing/2014/main" id="{0D53B958-7F52-6213-F1EF-EDA6AFE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571704" y="11547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9" name="Line 36">
                <a:extLst>
                  <a:ext uri="{FF2B5EF4-FFF2-40B4-BE49-F238E27FC236}">
                    <a16:creationId xmlns:a16="http://schemas.microsoft.com/office/drawing/2014/main" id="{439CD6BD-65F8-F816-0DEF-A39F2B253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0" name="Line 37">
                <a:extLst>
                  <a:ext uri="{FF2B5EF4-FFF2-40B4-BE49-F238E27FC236}">
                    <a16:creationId xmlns:a16="http://schemas.microsoft.com/office/drawing/2014/main" id="{1880E8F2-70FB-8ACF-4D8E-01F6F40CD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1" name="Line 5">
                <a:extLst>
                  <a:ext uri="{FF2B5EF4-FFF2-40B4-BE49-F238E27FC236}">
                    <a16:creationId xmlns:a16="http://schemas.microsoft.com/office/drawing/2014/main" id="{3B914E8E-5A5E-3CC3-8F92-299F1731D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2" name="Line 6">
                <a:extLst>
                  <a:ext uri="{FF2B5EF4-FFF2-40B4-BE49-F238E27FC236}">
                    <a16:creationId xmlns:a16="http://schemas.microsoft.com/office/drawing/2014/main" id="{036996D3-853B-7AD5-46D5-C6BD0399E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7">
                <a:extLst>
                  <a:ext uri="{FF2B5EF4-FFF2-40B4-BE49-F238E27FC236}">
                    <a16:creationId xmlns:a16="http://schemas.microsoft.com/office/drawing/2014/main" id="{D6D073F8-822B-A79E-265D-67E5073D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621567" y="723658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4" name="Oval 8">
                <a:extLst>
                  <a:ext uri="{FF2B5EF4-FFF2-40B4-BE49-F238E27FC236}">
                    <a16:creationId xmlns:a16="http://schemas.microsoft.com/office/drawing/2014/main" id="{59B3B502-96CB-68BC-DB39-FC1686138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03370" y="6962342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5" name="Oval 9">
                <a:extLst>
                  <a:ext uri="{FF2B5EF4-FFF2-40B4-BE49-F238E27FC236}">
                    <a16:creationId xmlns:a16="http://schemas.microsoft.com/office/drawing/2014/main" id="{C04107F7-56A4-1435-C27A-D84BB1C0D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82179" y="668859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6" name="Oval 10">
                <a:extLst>
                  <a:ext uri="{FF2B5EF4-FFF2-40B4-BE49-F238E27FC236}">
                    <a16:creationId xmlns:a16="http://schemas.microsoft.com/office/drawing/2014/main" id="{A5209864-A3CD-A1BA-7658-2AFF9CD91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857665" y="641441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7" name="Oval 11">
                <a:extLst>
                  <a:ext uri="{FF2B5EF4-FFF2-40B4-BE49-F238E27FC236}">
                    <a16:creationId xmlns:a16="http://schemas.microsoft.com/office/drawing/2014/main" id="{1B76BF6F-FFB8-76FF-0730-8EFFD174F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935655" y="614349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8" name="Oval 12">
                <a:extLst>
                  <a:ext uri="{FF2B5EF4-FFF2-40B4-BE49-F238E27FC236}">
                    <a16:creationId xmlns:a16="http://schemas.microsoft.com/office/drawing/2014/main" id="{1E3F8C05-5973-227D-A441-A0CF62A0B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11143" y="58693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9" name="Oval 13">
                <a:extLst>
                  <a:ext uri="{FF2B5EF4-FFF2-40B4-BE49-F238E27FC236}">
                    <a16:creationId xmlns:a16="http://schemas.microsoft.com/office/drawing/2014/main" id="{74B55775-E49C-1869-994C-917396056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86249" y="559800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0" name="Oval 29">
                <a:extLst>
                  <a:ext uri="{FF2B5EF4-FFF2-40B4-BE49-F238E27FC236}">
                    <a16:creationId xmlns:a16="http://schemas.microsoft.com/office/drawing/2014/main" id="{1331A42F-7411-71A7-A5C4-4FD791EE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236072" y="130850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1" name="Oval 30">
                <a:extLst>
                  <a:ext uri="{FF2B5EF4-FFF2-40B4-BE49-F238E27FC236}">
                    <a16:creationId xmlns:a16="http://schemas.microsoft.com/office/drawing/2014/main" id="{FD99D7B5-8473-AFB1-53A8-B464297D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04748" y="10415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31">
                <a:extLst>
                  <a:ext uri="{FF2B5EF4-FFF2-40B4-BE49-F238E27FC236}">
                    <a16:creationId xmlns:a16="http://schemas.microsoft.com/office/drawing/2014/main" id="{D37776ED-0E31-5F58-1F9E-6F1658484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73042" y="77740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32">
                <a:extLst>
                  <a:ext uri="{FF2B5EF4-FFF2-40B4-BE49-F238E27FC236}">
                    <a16:creationId xmlns:a16="http://schemas.microsoft.com/office/drawing/2014/main" id="{A055C209-3DCD-AE9D-BACC-A600BDDB0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437961" y="51666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4" name="Oval 33">
                <a:extLst>
                  <a:ext uri="{FF2B5EF4-FFF2-40B4-BE49-F238E27FC236}">
                    <a16:creationId xmlns:a16="http://schemas.microsoft.com/office/drawing/2014/main" id="{3BCEA969-4908-EE0A-285C-A5369F38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06694" y="2526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5" name="Oval 34">
                <a:extLst>
                  <a:ext uri="{FF2B5EF4-FFF2-40B4-BE49-F238E27FC236}">
                    <a16:creationId xmlns:a16="http://schemas.microsoft.com/office/drawing/2014/main" id="{794137FE-2761-3146-0F17-C1276890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71668" y="-855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6" name="Oval 35">
                <a:extLst>
                  <a:ext uri="{FF2B5EF4-FFF2-40B4-BE49-F238E27FC236}">
                    <a16:creationId xmlns:a16="http://schemas.microsoft.com/office/drawing/2014/main" id="{B1B3258B-219C-818B-3829-0D0BC0F31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633648" y="-2726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7" name="Line 36">
                <a:extLst>
                  <a:ext uri="{FF2B5EF4-FFF2-40B4-BE49-F238E27FC236}">
                    <a16:creationId xmlns:a16="http://schemas.microsoft.com/office/drawing/2014/main" id="{1DBF2943-55E6-C377-5A2B-7DF33222B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8" name="Line 37">
                <a:extLst>
                  <a:ext uri="{FF2B5EF4-FFF2-40B4-BE49-F238E27FC236}">
                    <a16:creationId xmlns:a16="http://schemas.microsoft.com/office/drawing/2014/main" id="{99D4CE98-6D35-8A12-27CD-7FEADC83C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9" name="Line 5">
                <a:extLst>
                  <a:ext uri="{FF2B5EF4-FFF2-40B4-BE49-F238E27FC236}">
                    <a16:creationId xmlns:a16="http://schemas.microsoft.com/office/drawing/2014/main" id="{EDDFF31E-13CB-72FB-F152-069B75438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0" name="Line 6">
                <a:extLst>
                  <a:ext uri="{FF2B5EF4-FFF2-40B4-BE49-F238E27FC236}">
                    <a16:creationId xmlns:a16="http://schemas.microsoft.com/office/drawing/2014/main" id="{2AE55707-EA49-A1BD-E346-9CC883DD8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1" name="Oval 7">
                <a:extLst>
                  <a:ext uri="{FF2B5EF4-FFF2-40B4-BE49-F238E27FC236}">
                    <a16:creationId xmlns:a16="http://schemas.microsoft.com/office/drawing/2014/main" id="{C7461798-1CE6-305A-65D8-4A65D1E38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736941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2" name="Oval 8">
                <a:extLst>
                  <a:ext uri="{FF2B5EF4-FFF2-40B4-BE49-F238E27FC236}">
                    <a16:creationId xmlns:a16="http://schemas.microsoft.com/office/drawing/2014/main" id="{B3ABC557-3B60-82D3-AC31-8F04F7E2D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708573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3" name="Oval 9">
                <a:extLst>
                  <a:ext uri="{FF2B5EF4-FFF2-40B4-BE49-F238E27FC236}">
                    <a16:creationId xmlns:a16="http://schemas.microsoft.com/office/drawing/2014/main" id="{1FA11069-3320-390E-B907-2EFEA117D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680205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4" name="Oval 10">
                <a:extLst>
                  <a:ext uri="{FF2B5EF4-FFF2-40B4-BE49-F238E27FC236}">
                    <a16:creationId xmlns:a16="http://schemas.microsoft.com/office/drawing/2014/main" id="{E3E14903-1D01-D7B8-5DC3-2701D7826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651838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5" name="Oval 11">
                <a:extLst>
                  <a:ext uri="{FF2B5EF4-FFF2-40B4-BE49-F238E27FC236}">
                    <a16:creationId xmlns:a16="http://schemas.microsoft.com/office/drawing/2014/main" id="{C7A15968-B4DF-769A-F581-F2BCEA0CC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23808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6" name="Oval 12">
                <a:extLst>
                  <a:ext uri="{FF2B5EF4-FFF2-40B4-BE49-F238E27FC236}">
                    <a16:creationId xmlns:a16="http://schemas.microsoft.com/office/drawing/2014/main" id="{9ED43272-0367-1D11-FB48-D64B163D7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595440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7" name="Oval 13">
                <a:extLst>
                  <a:ext uri="{FF2B5EF4-FFF2-40B4-BE49-F238E27FC236}">
                    <a16:creationId xmlns:a16="http://schemas.microsoft.com/office/drawing/2014/main" id="{83DB4BB9-AA0C-CAFC-6206-27A0D441D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5674106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8" name="Oval 29">
                <a:extLst>
                  <a:ext uri="{FF2B5EF4-FFF2-40B4-BE49-F238E27FC236}">
                    <a16:creationId xmlns:a16="http://schemas.microsoft.com/office/drawing/2014/main" id="{ACA933EB-0F60-CAE1-7D4A-E4B21A135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123322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20605E47-C8A8-FB62-DA15-C9AF23F55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95629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BDB3678-D4B0-9EFF-6BE9-F4108DD0D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82754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6C17B698-C8EE-415C-F633-A5FB2F70C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41258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62BA5EC6-EBF1-45E1-F5FB-F3BFACEDE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13904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3" name="Oval 34">
                <a:extLst>
                  <a:ext uri="{FF2B5EF4-FFF2-40B4-BE49-F238E27FC236}">
                    <a16:creationId xmlns:a16="http://schemas.microsoft.com/office/drawing/2014/main" id="{0D0DA28B-BB48-211D-A247-A1078D87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-131126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4" name="Oval 35">
                <a:extLst>
                  <a:ext uri="{FF2B5EF4-FFF2-40B4-BE49-F238E27FC236}">
                    <a16:creationId xmlns:a16="http://schemas.microsoft.com/office/drawing/2014/main" id="{D3EB6D62-5213-B826-2395-DD80CDE7D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-4046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5" name="Line 36">
                <a:extLst>
                  <a:ext uri="{FF2B5EF4-FFF2-40B4-BE49-F238E27FC236}">
                    <a16:creationId xmlns:a16="http://schemas.microsoft.com/office/drawing/2014/main" id="{4C19A262-1660-09DA-C0F2-A543D2A5A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6" name="Line 37">
                <a:extLst>
                  <a:ext uri="{FF2B5EF4-FFF2-40B4-BE49-F238E27FC236}">
                    <a16:creationId xmlns:a16="http://schemas.microsoft.com/office/drawing/2014/main" id="{76C79F0A-118A-BF50-81CC-F5F2EDF68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7" name="Line 5">
                <a:extLst>
                  <a:ext uri="{FF2B5EF4-FFF2-40B4-BE49-F238E27FC236}">
                    <a16:creationId xmlns:a16="http://schemas.microsoft.com/office/drawing/2014/main" id="{BC85CF42-B4A7-C0A9-5E9F-F6D8B8BBB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8" name="Line 6">
                <a:extLst>
                  <a:ext uri="{FF2B5EF4-FFF2-40B4-BE49-F238E27FC236}">
                    <a16:creationId xmlns:a16="http://schemas.microsoft.com/office/drawing/2014/main" id="{BF173B86-6FDF-E23A-73CE-052BA0BF3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9" name="Oval 7">
                <a:extLst>
                  <a:ext uri="{FF2B5EF4-FFF2-40B4-BE49-F238E27FC236}">
                    <a16:creationId xmlns:a16="http://schemas.microsoft.com/office/drawing/2014/main" id="{D579110E-56C2-531B-5D56-1371349B7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1743449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0" name="Oval 8">
                <a:extLst>
                  <a:ext uri="{FF2B5EF4-FFF2-40B4-BE49-F238E27FC236}">
                    <a16:creationId xmlns:a16="http://schemas.microsoft.com/office/drawing/2014/main" id="{E4F41FF7-26C9-0E7B-A36A-C6B1DE3C7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030502" y="3475614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1" name="Oval 9">
                <a:extLst>
                  <a:ext uri="{FF2B5EF4-FFF2-40B4-BE49-F238E27FC236}">
                    <a16:creationId xmlns:a16="http://schemas.microsoft.com/office/drawing/2014/main" id="{9CFB4823-8C4E-CCB0-1866-417F7EF95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314180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2" name="Oval 10">
                <a:extLst>
                  <a:ext uri="{FF2B5EF4-FFF2-40B4-BE49-F238E27FC236}">
                    <a16:creationId xmlns:a16="http://schemas.microsoft.com/office/drawing/2014/main" id="{9E229268-EAD8-4C91-D968-BAA0B7E6C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596167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3" name="Oval 11">
                <a:extLst>
                  <a:ext uri="{FF2B5EF4-FFF2-40B4-BE49-F238E27FC236}">
                    <a16:creationId xmlns:a16="http://schemas.microsoft.com/office/drawing/2014/main" id="{B5D8420C-C2A7-9121-D83F-198B29C7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878154" y="3462107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4" name="Oval 12">
                <a:extLst>
                  <a:ext uri="{FF2B5EF4-FFF2-40B4-BE49-F238E27FC236}">
                    <a16:creationId xmlns:a16="http://schemas.microsoft.com/office/drawing/2014/main" id="{4EB81DA3-500F-79E7-C7F4-A57CB3E8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160144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5" name="Oval 13">
                <a:extLst>
                  <a:ext uri="{FF2B5EF4-FFF2-40B4-BE49-F238E27FC236}">
                    <a16:creationId xmlns:a16="http://schemas.microsoft.com/office/drawing/2014/main" id="{CE804309-8B23-3321-058B-8A802B6E4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442130" y="345197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6" name="Oval 29">
                <a:extLst>
                  <a:ext uri="{FF2B5EF4-FFF2-40B4-BE49-F238E27FC236}">
                    <a16:creationId xmlns:a16="http://schemas.microsoft.com/office/drawing/2014/main" id="{E024AE3F-A584-540F-D873-B6AD9636A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7884704" y="345366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7" name="Oval 30">
                <a:extLst>
                  <a:ext uri="{FF2B5EF4-FFF2-40B4-BE49-F238E27FC236}">
                    <a16:creationId xmlns:a16="http://schemas.microsoft.com/office/drawing/2014/main" id="{08DD0E48-E6F7-F8CB-6863-2E60F05AD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158251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8" name="Oval 31">
                <a:extLst>
                  <a:ext uri="{FF2B5EF4-FFF2-40B4-BE49-F238E27FC236}">
                    <a16:creationId xmlns:a16="http://schemas.microsoft.com/office/drawing/2014/main" id="{2F6786E2-FBE8-4221-1FCE-54E9580A1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431795" y="3460418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9" name="Oval 32">
                <a:extLst>
                  <a:ext uri="{FF2B5EF4-FFF2-40B4-BE49-F238E27FC236}">
                    <a16:creationId xmlns:a16="http://schemas.microsoft.com/office/drawing/2014/main" id="{3C395C6E-90A8-5CD6-68D4-30C029D17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701963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0" name="Oval 33">
                <a:extLst>
                  <a:ext uri="{FF2B5EF4-FFF2-40B4-BE49-F238E27FC236}">
                    <a16:creationId xmlns:a16="http://schemas.microsoft.com/office/drawing/2014/main" id="{33BF1138-CD05-5E1D-AF40-A629CAA9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977196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1" name="Oval 34">
                <a:extLst>
                  <a:ext uri="{FF2B5EF4-FFF2-40B4-BE49-F238E27FC236}">
                    <a16:creationId xmlns:a16="http://schemas.microsoft.com/office/drawing/2014/main" id="{62D4774E-017E-62F2-1301-53DA3F169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249052" y="34773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2" name="Oval 35">
                <a:extLst>
                  <a:ext uri="{FF2B5EF4-FFF2-40B4-BE49-F238E27FC236}">
                    <a16:creationId xmlns:a16="http://schemas.microsoft.com/office/drawing/2014/main" id="{662CBAB3-094D-797C-6C6B-3069BDC2A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517531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3" name="Line 36">
                <a:extLst>
                  <a:ext uri="{FF2B5EF4-FFF2-40B4-BE49-F238E27FC236}">
                    <a16:creationId xmlns:a16="http://schemas.microsoft.com/office/drawing/2014/main" id="{4687386E-E43C-C8D8-F89F-9A698D689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4" name="Line 37">
                <a:extLst>
                  <a:ext uri="{FF2B5EF4-FFF2-40B4-BE49-F238E27FC236}">
                    <a16:creationId xmlns:a16="http://schemas.microsoft.com/office/drawing/2014/main" id="{005BD916-43F3-2B5A-AC49-CB43CB4F2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1">
              <a:extLst>
                <a:ext uri="{FF2B5EF4-FFF2-40B4-BE49-F238E27FC236}">
                  <a16:creationId xmlns:a16="http://schemas.microsoft.com/office/drawing/2014/main" id="{36454575-D7C0-1C8F-038F-687219ED038E}"/>
                </a:ext>
              </a:extLst>
            </p:cNvPr>
            <p:cNvGrpSpPr/>
            <p:nvPr/>
          </p:nvGrpSpPr>
          <p:grpSpPr>
            <a:xfrm rot="430431">
              <a:off x="-10866413" y="-1417074"/>
              <a:ext cx="9819152" cy="9819150"/>
              <a:chOff x="-9786010" y="-671462"/>
              <a:chExt cx="8327927" cy="8327926"/>
            </a:xfrm>
            <a:grpFill/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7104025D-B0FC-997F-ADEB-2E512DFB0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EECBE77C-E25A-423D-F432-42307B48A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53F32C7-66FC-871C-2F51-F76795233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-40129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5AF853EF-3C94-B2F5-CE0A-7DF642A7E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-13112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B538682F-D890-2150-177C-837343019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14242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6D4F5069-8AED-6C62-692F-7F746F42C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41596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115EFFBB-3D23-7FD6-26C1-32D22F593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8613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239A503F-A0DB-D022-AFE4-AA37E5B22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95967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40A4DAA7-3E69-9EA9-5994-2591979D7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1233222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29">
                <a:extLst>
                  <a:ext uri="{FF2B5EF4-FFF2-40B4-BE49-F238E27FC236}">
                    <a16:creationId xmlns:a16="http://schemas.microsoft.com/office/drawing/2014/main" id="{8B366030-C00F-28A5-245F-36AE85A3A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567748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30">
                <a:extLst>
                  <a:ext uri="{FF2B5EF4-FFF2-40B4-BE49-F238E27FC236}">
                    <a16:creationId xmlns:a16="http://schemas.microsoft.com/office/drawing/2014/main" id="{2C3C3957-B440-FCE3-AF2F-041DE6670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595778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31">
                <a:extLst>
                  <a:ext uri="{FF2B5EF4-FFF2-40B4-BE49-F238E27FC236}">
                    <a16:creationId xmlns:a16="http://schemas.microsoft.com/office/drawing/2014/main" id="{C0C9E706-475F-5B01-57D0-AE4A22BB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238082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32">
                <a:extLst>
                  <a:ext uri="{FF2B5EF4-FFF2-40B4-BE49-F238E27FC236}">
                    <a16:creationId xmlns:a16="http://schemas.microsoft.com/office/drawing/2014/main" id="{7D1A3A93-A941-5C38-D485-E7E6E3764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652175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C91C7859-146C-A2AA-44B0-C2306AC02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680543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34">
                <a:extLst>
                  <a:ext uri="{FF2B5EF4-FFF2-40B4-BE49-F238E27FC236}">
                    <a16:creationId xmlns:a16="http://schemas.microsoft.com/office/drawing/2014/main" id="{79C2730C-1F30-CD16-A88E-78141336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708911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35">
                <a:extLst>
                  <a:ext uri="{FF2B5EF4-FFF2-40B4-BE49-F238E27FC236}">
                    <a16:creationId xmlns:a16="http://schemas.microsoft.com/office/drawing/2014/main" id="{CA96E51D-891F-CEE9-44D2-3AEAE4A45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7372788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36">
                <a:extLst>
                  <a:ext uri="{FF2B5EF4-FFF2-40B4-BE49-F238E27FC236}">
                    <a16:creationId xmlns:a16="http://schemas.microsoft.com/office/drawing/2014/main" id="{24F5638B-2C1C-CB0A-3E48-C6467EEAA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" name="Line 37">
                <a:extLst>
                  <a:ext uri="{FF2B5EF4-FFF2-40B4-BE49-F238E27FC236}">
                    <a16:creationId xmlns:a16="http://schemas.microsoft.com/office/drawing/2014/main" id="{1515F562-EA3C-EE0E-E801-E2DEECE2D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5" name="Line 5">
                <a:extLst>
                  <a:ext uri="{FF2B5EF4-FFF2-40B4-BE49-F238E27FC236}">
                    <a16:creationId xmlns:a16="http://schemas.microsoft.com/office/drawing/2014/main" id="{D710C202-3334-81F5-C330-16F0F7645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" name="Line 6">
                <a:extLst>
                  <a:ext uri="{FF2B5EF4-FFF2-40B4-BE49-F238E27FC236}">
                    <a16:creationId xmlns:a16="http://schemas.microsoft.com/office/drawing/2014/main" id="{FE20BE85-412A-7033-5A3A-D701051E5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7">
                <a:extLst>
                  <a:ext uri="{FF2B5EF4-FFF2-40B4-BE49-F238E27FC236}">
                    <a16:creationId xmlns:a16="http://schemas.microsoft.com/office/drawing/2014/main" id="{785612FC-EAF3-EEFB-3377-8C3062F3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624828" y="-26934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8">
                <a:extLst>
                  <a:ext uri="{FF2B5EF4-FFF2-40B4-BE49-F238E27FC236}">
                    <a16:creationId xmlns:a16="http://schemas.microsoft.com/office/drawing/2014/main" id="{5A86F67B-FF28-B69C-DDFD-5BE72B80E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06634" y="-8609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DB28DF5E-D4CE-E4DB-76AC-181EC7BA1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82177" y="25588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10">
                <a:extLst>
                  <a:ext uri="{FF2B5EF4-FFF2-40B4-BE49-F238E27FC236}">
                    <a16:creationId xmlns:a16="http://schemas.microsoft.com/office/drawing/2014/main" id="{68D4741B-98E8-5030-B3D5-B3C795B6D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857665" y="51993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13D230B8-A82C-324B-260D-35B3AFFD8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935655" y="78072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12">
                <a:extLst>
                  <a:ext uri="{FF2B5EF4-FFF2-40B4-BE49-F238E27FC236}">
                    <a16:creationId xmlns:a16="http://schemas.microsoft.com/office/drawing/2014/main" id="{F70CD606-6E5E-B9CD-EFC6-884179018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11141" y="10447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3">
                <a:extLst>
                  <a:ext uri="{FF2B5EF4-FFF2-40B4-BE49-F238E27FC236}">
                    <a16:creationId xmlns:a16="http://schemas.microsoft.com/office/drawing/2014/main" id="{97465379-F47D-D1EF-DCB5-57183D0B6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89510" y="130844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FFFB2691-131A-43BB-1FA5-DD12CD3EF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239333" y="5601330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200E1996-D835-8769-FF7F-A8FCA2A0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04746" y="58725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096D531D-1200-1140-7CEC-8C15BFA09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73042" y="614343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2E8EAABD-28F1-896B-8E83-FDC7B986D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437961" y="641767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3">
                <a:extLst>
                  <a:ext uri="{FF2B5EF4-FFF2-40B4-BE49-F238E27FC236}">
                    <a16:creationId xmlns:a16="http://schemas.microsoft.com/office/drawing/2014/main" id="{09C99D48-D349-CE5B-BF42-97538296F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06692" y="669185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4">
                <a:extLst>
                  <a:ext uri="{FF2B5EF4-FFF2-40B4-BE49-F238E27FC236}">
                    <a16:creationId xmlns:a16="http://schemas.microsoft.com/office/drawing/2014/main" id="{A5902CAC-5DCC-31CA-0AEF-F9E361AAF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74931" y="696566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5">
                <a:extLst>
                  <a:ext uri="{FF2B5EF4-FFF2-40B4-BE49-F238E27FC236}">
                    <a16:creationId xmlns:a16="http://schemas.microsoft.com/office/drawing/2014/main" id="{AA9036BC-8DE1-C2C8-2295-D1F0C2260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636909" y="7239846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1" name="Line 36">
                <a:extLst>
                  <a:ext uri="{FF2B5EF4-FFF2-40B4-BE49-F238E27FC236}">
                    <a16:creationId xmlns:a16="http://schemas.microsoft.com/office/drawing/2014/main" id="{E636A6E1-2419-4A1D-2F1F-4FD1D6B89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2" name="Line 37">
                <a:extLst>
                  <a:ext uri="{FF2B5EF4-FFF2-40B4-BE49-F238E27FC236}">
                    <a16:creationId xmlns:a16="http://schemas.microsoft.com/office/drawing/2014/main" id="{C8F7242D-2A4D-1274-714B-D2CB330AC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" name="Line 5">
                <a:extLst>
                  <a:ext uri="{FF2B5EF4-FFF2-40B4-BE49-F238E27FC236}">
                    <a16:creationId xmlns:a16="http://schemas.microsoft.com/office/drawing/2014/main" id="{5DB7F1BF-4343-DA18-C834-E37876045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4" name="Line 6">
                <a:extLst>
                  <a:ext uri="{FF2B5EF4-FFF2-40B4-BE49-F238E27FC236}">
                    <a16:creationId xmlns:a16="http://schemas.microsoft.com/office/drawing/2014/main" id="{45930BA0-15C2-A5E5-CAD7-2C3984837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7">
                <a:extLst>
                  <a:ext uri="{FF2B5EF4-FFF2-40B4-BE49-F238E27FC236}">
                    <a16:creationId xmlns:a16="http://schemas.microsoft.com/office/drawing/2014/main" id="{34BDFD13-451C-431D-4490-EBED54D34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687587" y="11840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8">
                <a:extLst>
                  <a:ext uri="{FF2B5EF4-FFF2-40B4-BE49-F238E27FC236}">
                    <a16:creationId xmlns:a16="http://schemas.microsoft.com/office/drawing/2014/main" id="{534B02DA-C502-6E14-9618-B2B7D5351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836180" y="351467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9">
                <a:extLst>
                  <a:ext uri="{FF2B5EF4-FFF2-40B4-BE49-F238E27FC236}">
                    <a16:creationId xmlns:a16="http://schemas.microsoft.com/office/drawing/2014/main" id="{20609A53-F961-944C-D1A5-02A17789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979088" y="58853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10">
                <a:extLst>
                  <a:ext uri="{FF2B5EF4-FFF2-40B4-BE49-F238E27FC236}">
                    <a16:creationId xmlns:a16="http://schemas.microsoft.com/office/drawing/2014/main" id="{7644B0DA-8482-1B1A-4F34-B70845EB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121772" y="82474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F6E30248-2F6A-7B1E-4527-CD981FF65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266142" y="105804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12">
                <a:extLst>
                  <a:ext uri="{FF2B5EF4-FFF2-40B4-BE49-F238E27FC236}">
                    <a16:creationId xmlns:a16="http://schemas.microsoft.com/office/drawing/2014/main" id="{F124CCBB-EA41-79D8-C400-E3018316A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408825" y="129426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13">
                <a:extLst>
                  <a:ext uri="{FF2B5EF4-FFF2-40B4-BE49-F238E27FC236}">
                    <a16:creationId xmlns:a16="http://schemas.microsoft.com/office/drawing/2014/main" id="{2D4464A9-FFE8-E89F-EE98-925EDB0D1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553813" y="1529861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29">
                <a:extLst>
                  <a:ext uri="{FF2B5EF4-FFF2-40B4-BE49-F238E27FC236}">
                    <a16:creationId xmlns:a16="http://schemas.microsoft.com/office/drawing/2014/main" id="{13D38472-E30F-A778-B237-77339CEA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775100" y="5378931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30">
                <a:extLst>
                  <a:ext uri="{FF2B5EF4-FFF2-40B4-BE49-F238E27FC236}">
                    <a16:creationId xmlns:a16="http://schemas.microsoft.com/office/drawing/2014/main" id="{B1A1B390-4C0C-07E6-DE5C-32EC38E4D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907878" y="5622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31">
                <a:extLst>
                  <a:ext uri="{FF2B5EF4-FFF2-40B4-BE49-F238E27FC236}">
                    <a16:creationId xmlns:a16="http://schemas.microsoft.com/office/drawing/2014/main" id="{9FA53CAB-7FCD-5FB7-F0FF-2142F3F6A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042962" y="586594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32">
                <a:extLst>
                  <a:ext uri="{FF2B5EF4-FFF2-40B4-BE49-F238E27FC236}">
                    <a16:creationId xmlns:a16="http://schemas.microsoft.com/office/drawing/2014/main" id="{C005E140-B851-0EDA-435D-E15552EB9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174669" y="611252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33">
                <a:extLst>
                  <a:ext uri="{FF2B5EF4-FFF2-40B4-BE49-F238E27FC236}">
                    <a16:creationId xmlns:a16="http://schemas.microsoft.com/office/drawing/2014/main" id="{40984F35-DD07-12AE-C772-9D7ABE654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310596" y="635887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34">
                <a:extLst>
                  <a:ext uri="{FF2B5EF4-FFF2-40B4-BE49-F238E27FC236}">
                    <a16:creationId xmlns:a16="http://schemas.microsoft.com/office/drawing/2014/main" id="{7D9F379E-B079-7FFC-94C8-D565A313A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445454" y="66046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8" name="Oval 35">
                <a:extLst>
                  <a:ext uri="{FF2B5EF4-FFF2-40B4-BE49-F238E27FC236}">
                    <a16:creationId xmlns:a16="http://schemas.microsoft.com/office/drawing/2014/main" id="{FD530AC2-A3F2-0A18-7CF4-F874E1E94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574628" y="6850953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9" name="Line 36">
                <a:extLst>
                  <a:ext uri="{FF2B5EF4-FFF2-40B4-BE49-F238E27FC236}">
                    <a16:creationId xmlns:a16="http://schemas.microsoft.com/office/drawing/2014/main" id="{0066704C-D307-6DD4-0C42-7DD2B3F6E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0" name="Line 37">
                <a:extLst>
                  <a:ext uri="{FF2B5EF4-FFF2-40B4-BE49-F238E27FC236}">
                    <a16:creationId xmlns:a16="http://schemas.microsoft.com/office/drawing/2014/main" id="{46EA9FC8-F40A-64F7-CE5C-07BE97801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1" name="Line 5">
                <a:extLst>
                  <a:ext uri="{FF2B5EF4-FFF2-40B4-BE49-F238E27FC236}">
                    <a16:creationId xmlns:a16="http://schemas.microsoft.com/office/drawing/2014/main" id="{C350219B-2871-FA84-314E-5D58C2B0E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2" name="Line 6">
                <a:extLst>
                  <a:ext uri="{FF2B5EF4-FFF2-40B4-BE49-F238E27FC236}">
                    <a16:creationId xmlns:a16="http://schemas.microsoft.com/office/drawing/2014/main" id="{89FB6910-6D2D-FDA5-FA7D-AFD0E964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7">
                <a:extLst>
                  <a:ext uri="{FF2B5EF4-FFF2-40B4-BE49-F238E27FC236}">
                    <a16:creationId xmlns:a16="http://schemas.microsoft.com/office/drawing/2014/main" id="{E65A7F33-F45C-ED87-54B1-464C3602F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2882636" y="73550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8">
                <a:extLst>
                  <a:ext uri="{FF2B5EF4-FFF2-40B4-BE49-F238E27FC236}">
                    <a16:creationId xmlns:a16="http://schemas.microsoft.com/office/drawing/2014/main" id="{6CACC8B2-5640-6CCE-8F51-254BB2893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088581" y="92456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9">
                <a:extLst>
                  <a:ext uri="{FF2B5EF4-FFF2-40B4-BE49-F238E27FC236}">
                    <a16:creationId xmlns:a16="http://schemas.microsoft.com/office/drawing/2014/main" id="{18431727-20A0-8D86-A392-887BA4B9C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289460" y="111770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10">
                <a:extLst>
                  <a:ext uri="{FF2B5EF4-FFF2-40B4-BE49-F238E27FC236}">
                    <a16:creationId xmlns:a16="http://schemas.microsoft.com/office/drawing/2014/main" id="{F0FBB2F6-DBF6-8456-DF75-41208DD59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489845" y="130964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1AC8A8BA-AE2F-30F6-5817-AB93844CD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691219" y="14991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12">
                <a:extLst>
                  <a:ext uri="{FF2B5EF4-FFF2-40B4-BE49-F238E27FC236}">
                    <a16:creationId xmlns:a16="http://schemas.microsoft.com/office/drawing/2014/main" id="{4D3FFC66-7623-FB50-7D1D-BFD850E6F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891604" y="169113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69" name="Oval 13">
                <a:extLst>
                  <a:ext uri="{FF2B5EF4-FFF2-40B4-BE49-F238E27FC236}">
                    <a16:creationId xmlns:a16="http://schemas.microsoft.com/office/drawing/2014/main" id="{044BACBB-A6A8-5EF6-EF5F-54986DF2E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4093676" y="18823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29">
                <a:extLst>
                  <a:ext uri="{FF2B5EF4-FFF2-40B4-BE49-F238E27FC236}">
                    <a16:creationId xmlns:a16="http://schemas.microsoft.com/office/drawing/2014/main" id="{530040FE-7DA3-7610-77C3-66004B07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235050" y="502544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1" name="Oval 30">
                <a:extLst>
                  <a:ext uri="{FF2B5EF4-FFF2-40B4-BE49-F238E27FC236}">
                    <a16:creationId xmlns:a16="http://schemas.microsoft.com/office/drawing/2014/main" id="{5673F79E-E989-0EE3-58BE-B244E0633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425799" y="5225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79FD19A8-9A13-048C-F7DC-4ED239635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618236" y="542452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32">
                <a:extLst>
                  <a:ext uri="{FF2B5EF4-FFF2-40B4-BE49-F238E27FC236}">
                    <a16:creationId xmlns:a16="http://schemas.microsoft.com/office/drawing/2014/main" id="{1B0EF99E-1660-04EB-C4DA-E19B88D62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807295" y="562709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4" name="Oval 33">
                <a:extLst>
                  <a:ext uri="{FF2B5EF4-FFF2-40B4-BE49-F238E27FC236}">
                    <a16:creationId xmlns:a16="http://schemas.microsoft.com/office/drawing/2014/main" id="{286A95CB-F0EF-3DB1-3CE9-1EBD311E2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000924" y="582916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34">
                <a:extLst>
                  <a:ext uri="{FF2B5EF4-FFF2-40B4-BE49-F238E27FC236}">
                    <a16:creationId xmlns:a16="http://schemas.microsoft.com/office/drawing/2014/main" id="{487A68E1-D816-0CCE-C951-90BB4D5A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192866" y="6030537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35">
                <a:extLst>
                  <a:ext uri="{FF2B5EF4-FFF2-40B4-BE49-F238E27FC236}">
                    <a16:creationId xmlns:a16="http://schemas.microsoft.com/office/drawing/2014/main" id="{E6D2A3B4-AD08-8A45-5E8A-7D91A9E15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379742" y="623261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7DA85C54-89E5-D944-5AE5-6FDC0BE28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818BD95C-2D76-6B2D-8D8D-D8C34E7C4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9" name="Line 5">
                <a:extLst>
                  <a:ext uri="{FF2B5EF4-FFF2-40B4-BE49-F238E27FC236}">
                    <a16:creationId xmlns:a16="http://schemas.microsoft.com/office/drawing/2014/main" id="{ECEB463C-EB9F-19C9-D479-CD68E68EC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6">
                <a:extLst>
                  <a:ext uri="{FF2B5EF4-FFF2-40B4-BE49-F238E27FC236}">
                    <a16:creationId xmlns:a16="http://schemas.microsoft.com/office/drawing/2014/main" id="{B460DE0B-74F6-ACE2-F335-B5B80835D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1" name="Oval 7">
                <a:extLst>
                  <a:ext uri="{FF2B5EF4-FFF2-40B4-BE49-F238E27FC236}">
                    <a16:creationId xmlns:a16="http://schemas.microsoft.com/office/drawing/2014/main" id="{CEC7C801-A943-5263-7C2D-A4AB88339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264831" y="153991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2" name="Oval 8">
                <a:extLst>
                  <a:ext uri="{FF2B5EF4-FFF2-40B4-BE49-F238E27FC236}">
                    <a16:creationId xmlns:a16="http://schemas.microsoft.com/office/drawing/2014/main" id="{F5923ED5-638F-FE51-4EF8-1C04114D3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514785" y="167162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9">
                <a:extLst>
                  <a:ext uri="{FF2B5EF4-FFF2-40B4-BE49-F238E27FC236}">
                    <a16:creationId xmlns:a16="http://schemas.microsoft.com/office/drawing/2014/main" id="{50E407AB-0CEC-88F2-7E90-1C2555155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760290" y="180732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10">
                <a:extLst>
                  <a:ext uri="{FF2B5EF4-FFF2-40B4-BE49-F238E27FC236}">
                    <a16:creationId xmlns:a16="http://schemas.microsoft.com/office/drawing/2014/main" id="{72883B36-0202-F8B8-090D-911B184E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004951" y="194156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5" name="Oval 11">
                <a:extLst>
                  <a:ext uri="{FF2B5EF4-FFF2-40B4-BE49-F238E27FC236}">
                    <a16:creationId xmlns:a16="http://schemas.microsoft.com/office/drawing/2014/main" id="{1EAC3E77-05F5-8315-52E1-6CDD65137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250065" y="20741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6" name="Oval 12">
                <a:extLst>
                  <a:ext uri="{FF2B5EF4-FFF2-40B4-BE49-F238E27FC236}">
                    <a16:creationId xmlns:a16="http://schemas.microsoft.com/office/drawing/2014/main" id="{F91AAE71-0995-ADB5-D815-4CD202784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494727" y="2208360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7" name="Oval 13">
                <a:extLst>
                  <a:ext uri="{FF2B5EF4-FFF2-40B4-BE49-F238E27FC236}">
                    <a16:creationId xmlns:a16="http://schemas.microsoft.com/office/drawing/2014/main" id="{A4E5B42F-AF19-D8A3-26FC-141DEF9E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740457" y="23419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l 29">
                <a:extLst>
                  <a:ext uri="{FF2B5EF4-FFF2-40B4-BE49-F238E27FC236}">
                    <a16:creationId xmlns:a16="http://schemas.microsoft.com/office/drawing/2014/main" id="{B8000631-6DCA-0919-FC71-EA1D96549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587839" y="456495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30">
                <a:extLst>
                  <a:ext uri="{FF2B5EF4-FFF2-40B4-BE49-F238E27FC236}">
                    <a16:creationId xmlns:a16="http://schemas.microsoft.com/office/drawing/2014/main" id="{3BC8224A-B0C0-02FF-92F6-94A5E070D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823214" y="4707413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31">
                <a:extLst>
                  <a:ext uri="{FF2B5EF4-FFF2-40B4-BE49-F238E27FC236}">
                    <a16:creationId xmlns:a16="http://schemas.microsoft.com/office/drawing/2014/main" id="{7A74C40A-52ED-DC30-2747-67FEFE76F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059658" y="484925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32">
                <a:extLst>
                  <a:ext uri="{FF2B5EF4-FFF2-40B4-BE49-F238E27FC236}">
                    <a16:creationId xmlns:a16="http://schemas.microsoft.com/office/drawing/2014/main" id="{426DFAB2-067B-3A3D-0748-ABD287272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292726" y="4994465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33">
                <a:extLst>
                  <a:ext uri="{FF2B5EF4-FFF2-40B4-BE49-F238E27FC236}">
                    <a16:creationId xmlns:a16="http://schemas.microsoft.com/office/drawing/2014/main" id="{CCBB6B66-724F-CDF3-134D-3BC0B425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530631" y="513883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34">
                <a:extLst>
                  <a:ext uri="{FF2B5EF4-FFF2-40B4-BE49-F238E27FC236}">
                    <a16:creationId xmlns:a16="http://schemas.microsoft.com/office/drawing/2014/main" id="{95DD70E4-DFC0-0EBB-E838-7C4C96909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766232" y="528258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4" name="Oval 35">
                <a:extLst>
                  <a:ext uri="{FF2B5EF4-FFF2-40B4-BE49-F238E27FC236}">
                    <a16:creationId xmlns:a16="http://schemas.microsoft.com/office/drawing/2014/main" id="{E0680DF9-556B-10D5-7C82-1B44C88B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997384" y="542696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5" name="Line 36">
                <a:extLst>
                  <a:ext uri="{FF2B5EF4-FFF2-40B4-BE49-F238E27FC236}">
                    <a16:creationId xmlns:a16="http://schemas.microsoft.com/office/drawing/2014/main" id="{22E95728-65F3-8FEE-617A-5A164057A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6" name="Line 37">
                <a:extLst>
                  <a:ext uri="{FF2B5EF4-FFF2-40B4-BE49-F238E27FC236}">
                    <a16:creationId xmlns:a16="http://schemas.microsoft.com/office/drawing/2014/main" id="{32A7B629-540E-B54E-74F1-2CC421C5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7" name="Line 5">
                <a:extLst>
                  <a:ext uri="{FF2B5EF4-FFF2-40B4-BE49-F238E27FC236}">
                    <a16:creationId xmlns:a16="http://schemas.microsoft.com/office/drawing/2014/main" id="{0C8443A9-F887-9ADE-483E-12EDB78C2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8" name="Line 6">
                <a:extLst>
                  <a:ext uri="{FF2B5EF4-FFF2-40B4-BE49-F238E27FC236}">
                    <a16:creationId xmlns:a16="http://schemas.microsoft.com/office/drawing/2014/main" id="{834FA429-305D-9D78-FEAB-D93DC91C6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99" name="Oval 7">
                <a:extLst>
                  <a:ext uri="{FF2B5EF4-FFF2-40B4-BE49-F238E27FC236}">
                    <a16:creationId xmlns:a16="http://schemas.microsoft.com/office/drawing/2014/main" id="{D08BF120-11BE-9F8E-57F7-5882DE2C7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1876276" y="24768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8">
                <a:extLst>
                  <a:ext uri="{FF2B5EF4-FFF2-40B4-BE49-F238E27FC236}">
                    <a16:creationId xmlns:a16="http://schemas.microsoft.com/office/drawing/2014/main" id="{F0AAB584-8025-1EE2-4D10-7CD3D838A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153894" y="254174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9">
                <a:extLst>
                  <a:ext uri="{FF2B5EF4-FFF2-40B4-BE49-F238E27FC236}">
                    <a16:creationId xmlns:a16="http://schemas.microsoft.com/office/drawing/2014/main" id="{74CE8B1B-B365-5795-C8D2-5C2573A14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427640" y="26104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">
                <a:extLst>
                  <a:ext uri="{FF2B5EF4-FFF2-40B4-BE49-F238E27FC236}">
                    <a16:creationId xmlns:a16="http://schemas.microsoft.com/office/drawing/2014/main" id="{BA2A9074-0EE9-E164-781D-DB4622DB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700134" y="267746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1">
                <a:extLst>
                  <a:ext uri="{FF2B5EF4-FFF2-40B4-BE49-F238E27FC236}">
                    <a16:creationId xmlns:a16="http://schemas.microsoft.com/office/drawing/2014/main" id="{2D382B8E-D262-C318-477B-F2E598F22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972743" y="274363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2">
                <a:extLst>
                  <a:ext uri="{FF2B5EF4-FFF2-40B4-BE49-F238E27FC236}">
                    <a16:creationId xmlns:a16="http://schemas.microsoft.com/office/drawing/2014/main" id="{7032FC22-6F56-F512-C28A-99B1D173D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245239" y="2810676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5" name="Oval 13">
                <a:extLst>
                  <a:ext uri="{FF2B5EF4-FFF2-40B4-BE49-F238E27FC236}">
                    <a16:creationId xmlns:a16="http://schemas.microsoft.com/office/drawing/2014/main" id="{949391F3-0BBC-8EC6-A27A-567887365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518227" y="287734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29">
                <a:extLst>
                  <a:ext uri="{FF2B5EF4-FFF2-40B4-BE49-F238E27FC236}">
                    <a16:creationId xmlns:a16="http://schemas.microsoft.com/office/drawing/2014/main" id="{D81D6DF3-2696-CC67-755F-E854E3DBC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7809423" y="402885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BB51597-4132-CE96-50E7-3BEC8E97E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073040" y="410428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19013B66-034E-797A-D38E-46C6EBDC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337148" y="417933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70F73F74-F7C3-3613-7DE2-564FB6E5F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597880" y="425775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0" name="Oval 33">
                <a:extLst>
                  <a:ext uri="{FF2B5EF4-FFF2-40B4-BE49-F238E27FC236}">
                    <a16:creationId xmlns:a16="http://schemas.microsoft.com/office/drawing/2014/main" id="{C90FA3C0-052D-2AA4-A658-BAEC23E32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863619" y="4334934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34">
                <a:extLst>
                  <a:ext uri="{FF2B5EF4-FFF2-40B4-BE49-F238E27FC236}">
                    <a16:creationId xmlns:a16="http://schemas.microsoft.com/office/drawing/2014/main" id="{8E2E8B77-9C3A-2E4A-0883-A06B6B6C9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126477" y="4411728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35">
                <a:extLst>
                  <a:ext uri="{FF2B5EF4-FFF2-40B4-BE49-F238E27FC236}">
                    <a16:creationId xmlns:a16="http://schemas.microsoft.com/office/drawing/2014/main" id="{69101BB3-3B06-666C-3CDD-DCD15C9BE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385463" y="44889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3" name="Line 36">
                <a:extLst>
                  <a:ext uri="{FF2B5EF4-FFF2-40B4-BE49-F238E27FC236}">
                    <a16:creationId xmlns:a16="http://schemas.microsoft.com/office/drawing/2014/main" id="{C6A68E29-D5FD-7134-8011-ADFC2961F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4" name="Line 37">
                <a:extLst>
                  <a:ext uri="{FF2B5EF4-FFF2-40B4-BE49-F238E27FC236}">
                    <a16:creationId xmlns:a16="http://schemas.microsoft.com/office/drawing/2014/main" id="{1F062FA3-A799-C7A1-EBBB-84B910BCD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5" name="Line 5">
                <a:extLst>
                  <a:ext uri="{FF2B5EF4-FFF2-40B4-BE49-F238E27FC236}">
                    <a16:creationId xmlns:a16="http://schemas.microsoft.com/office/drawing/2014/main" id="{05C97149-3328-78D8-A715-0D19EDAC5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6" name="Line 6">
                <a:extLst>
                  <a:ext uri="{FF2B5EF4-FFF2-40B4-BE49-F238E27FC236}">
                    <a16:creationId xmlns:a16="http://schemas.microsoft.com/office/drawing/2014/main" id="{0F9F7E58-18DC-C599-5F25-87AF1C36B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7">
                <a:extLst>
                  <a:ext uri="{FF2B5EF4-FFF2-40B4-BE49-F238E27FC236}">
                    <a16:creationId xmlns:a16="http://schemas.microsoft.com/office/drawing/2014/main" id="{5EA65943-3054-0F28-D9A8-CB06CD669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1875402" y="44880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8">
                <a:extLst>
                  <a:ext uri="{FF2B5EF4-FFF2-40B4-BE49-F238E27FC236}">
                    <a16:creationId xmlns:a16="http://schemas.microsoft.com/office/drawing/2014/main" id="{C71881AA-998C-3689-F9C4-E976A5599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153019" y="440960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9">
                <a:extLst>
                  <a:ext uri="{FF2B5EF4-FFF2-40B4-BE49-F238E27FC236}">
                    <a16:creationId xmlns:a16="http://schemas.microsoft.com/office/drawing/2014/main" id="{906B401A-E81E-D758-5DAA-40BAC8BA0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427641" y="433406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0">
                <a:extLst>
                  <a:ext uri="{FF2B5EF4-FFF2-40B4-BE49-F238E27FC236}">
                    <a16:creationId xmlns:a16="http://schemas.microsoft.com/office/drawing/2014/main" id="{4E845931-82D6-F1D9-66F8-E40BED728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700134" y="425688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1">
                <a:extLst>
                  <a:ext uri="{FF2B5EF4-FFF2-40B4-BE49-F238E27FC236}">
                    <a16:creationId xmlns:a16="http://schemas.microsoft.com/office/drawing/2014/main" id="{FBB3B6E7-A0F8-3E09-1AB2-B2300B61E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972743" y="418058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2" name="Oval 12">
                <a:extLst>
                  <a:ext uri="{FF2B5EF4-FFF2-40B4-BE49-F238E27FC236}">
                    <a16:creationId xmlns:a16="http://schemas.microsoft.com/office/drawing/2014/main" id="{BD1FD992-CB3D-5962-912F-CE93C0588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245240" y="410340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3">
                <a:extLst>
                  <a:ext uri="{FF2B5EF4-FFF2-40B4-BE49-F238E27FC236}">
                    <a16:creationId xmlns:a16="http://schemas.microsoft.com/office/drawing/2014/main" id="{4BCBC3F4-46E2-6C4D-8CF1-8BFA405E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517353" y="4026727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29">
                <a:extLst>
                  <a:ext uri="{FF2B5EF4-FFF2-40B4-BE49-F238E27FC236}">
                    <a16:creationId xmlns:a16="http://schemas.microsoft.com/office/drawing/2014/main" id="{C5F80563-3567-4CB2-7696-CFD4AF6C2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7808550" y="287859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5" name="Oval 30">
                <a:extLst>
                  <a:ext uri="{FF2B5EF4-FFF2-40B4-BE49-F238E27FC236}">
                    <a16:creationId xmlns:a16="http://schemas.microsoft.com/office/drawing/2014/main" id="{F1867B03-8DB5-BBB1-AB25-4C9CA734E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073040" y="280980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31">
                <a:extLst>
                  <a:ext uri="{FF2B5EF4-FFF2-40B4-BE49-F238E27FC236}">
                    <a16:creationId xmlns:a16="http://schemas.microsoft.com/office/drawing/2014/main" id="{2211DC71-9991-5678-8523-F25DA14D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337148" y="274150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32">
                <a:extLst>
                  <a:ext uri="{FF2B5EF4-FFF2-40B4-BE49-F238E27FC236}">
                    <a16:creationId xmlns:a16="http://schemas.microsoft.com/office/drawing/2014/main" id="{F4AFC2A0-93B3-9748-9D1D-C1C75D497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597880" y="267658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8" name="Oval 33">
                <a:extLst>
                  <a:ext uri="{FF2B5EF4-FFF2-40B4-BE49-F238E27FC236}">
                    <a16:creationId xmlns:a16="http://schemas.microsoft.com/office/drawing/2014/main" id="{74A05829-2E9B-FFB5-FFDD-B5346829E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863620" y="260954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34">
                <a:extLst>
                  <a:ext uri="{FF2B5EF4-FFF2-40B4-BE49-F238E27FC236}">
                    <a16:creationId xmlns:a16="http://schemas.microsoft.com/office/drawing/2014/main" id="{98F96CE1-EC89-F235-D454-A845A0D9F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125602" y="2542994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35">
                <a:extLst>
                  <a:ext uri="{FF2B5EF4-FFF2-40B4-BE49-F238E27FC236}">
                    <a16:creationId xmlns:a16="http://schemas.microsoft.com/office/drawing/2014/main" id="{1E0440E3-C455-F1BA-BF1B-DA57B3D22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384589" y="247595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1" name="Line 36">
                <a:extLst>
                  <a:ext uri="{FF2B5EF4-FFF2-40B4-BE49-F238E27FC236}">
                    <a16:creationId xmlns:a16="http://schemas.microsoft.com/office/drawing/2014/main" id="{C22499D0-01FA-C3B0-ACFD-A90CBDF43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2" name="Line 37">
                <a:extLst>
                  <a:ext uri="{FF2B5EF4-FFF2-40B4-BE49-F238E27FC236}">
                    <a16:creationId xmlns:a16="http://schemas.microsoft.com/office/drawing/2014/main" id="{1E84E00B-B9D2-3466-15B4-C669DB3E4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3" name="Line 5">
                <a:extLst>
                  <a:ext uri="{FF2B5EF4-FFF2-40B4-BE49-F238E27FC236}">
                    <a16:creationId xmlns:a16="http://schemas.microsoft.com/office/drawing/2014/main" id="{0E6AB57E-43CA-41A8-BE70-931C963A1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4" name="Line 6">
                <a:extLst>
                  <a:ext uri="{FF2B5EF4-FFF2-40B4-BE49-F238E27FC236}">
                    <a16:creationId xmlns:a16="http://schemas.microsoft.com/office/drawing/2014/main" id="{ADFB1D60-37D7-F77D-CE38-5915913A9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5" name="Oval 7">
                <a:extLst>
                  <a:ext uri="{FF2B5EF4-FFF2-40B4-BE49-F238E27FC236}">
                    <a16:creationId xmlns:a16="http://schemas.microsoft.com/office/drawing/2014/main" id="{29867E1F-D093-8019-5C9F-7531C720F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263143" y="54252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6" name="Oval 8">
                <a:extLst>
                  <a:ext uri="{FF2B5EF4-FFF2-40B4-BE49-F238E27FC236}">
                    <a16:creationId xmlns:a16="http://schemas.microsoft.com/office/drawing/2014/main" id="{29253D9B-D1F3-4955-DB40-E27313B5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513096" y="528005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7" name="Oval 9">
                <a:extLst>
                  <a:ext uri="{FF2B5EF4-FFF2-40B4-BE49-F238E27FC236}">
                    <a16:creationId xmlns:a16="http://schemas.microsoft.com/office/drawing/2014/main" id="{44B03F71-6EE4-4522-80E2-AA25060CD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760291" y="513714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8" name="Oval 10">
                <a:extLst>
                  <a:ext uri="{FF2B5EF4-FFF2-40B4-BE49-F238E27FC236}">
                    <a16:creationId xmlns:a16="http://schemas.microsoft.com/office/drawing/2014/main" id="{ADD9135F-0237-11C9-B38A-BC7F299D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004951" y="499277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82EC851D-2B2F-E363-BBB1-F499685EE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250065" y="48500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D12138AF-D564-08FE-D109-77852DB04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494728" y="470572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D2ACA878-6B83-EE7A-67B9-DB4A44100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738769" y="4562424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2" name="Oval 29">
                <a:extLst>
                  <a:ext uri="{FF2B5EF4-FFF2-40B4-BE49-F238E27FC236}">
                    <a16:creationId xmlns:a16="http://schemas.microsoft.com/office/drawing/2014/main" id="{7B23DF56-B15D-E42C-4968-8289D0287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586151" y="234282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3" name="Oval 30">
                <a:extLst>
                  <a:ext uri="{FF2B5EF4-FFF2-40B4-BE49-F238E27FC236}">
                    <a16:creationId xmlns:a16="http://schemas.microsoft.com/office/drawing/2014/main" id="{C70FA495-2D83-EE24-D811-2C1FCDD2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823215" y="220667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4" name="Oval 31">
                <a:extLst>
                  <a:ext uri="{FF2B5EF4-FFF2-40B4-BE49-F238E27FC236}">
                    <a16:creationId xmlns:a16="http://schemas.microsoft.com/office/drawing/2014/main" id="{54A37710-469D-9092-66D8-3EAD72D85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059658" y="207158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5" name="Oval 32">
                <a:extLst>
                  <a:ext uri="{FF2B5EF4-FFF2-40B4-BE49-F238E27FC236}">
                    <a16:creationId xmlns:a16="http://schemas.microsoft.com/office/drawing/2014/main" id="{ACF570AB-BF1E-C742-C718-6E554A847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292726" y="193987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6" name="Oval 33">
                <a:extLst>
                  <a:ext uri="{FF2B5EF4-FFF2-40B4-BE49-F238E27FC236}">
                    <a16:creationId xmlns:a16="http://schemas.microsoft.com/office/drawing/2014/main" id="{67C8081D-5BF2-4CD9-C6D1-6EDBD3EC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530632" y="180564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7" name="Oval 34">
                <a:extLst>
                  <a:ext uri="{FF2B5EF4-FFF2-40B4-BE49-F238E27FC236}">
                    <a16:creationId xmlns:a16="http://schemas.microsoft.com/office/drawing/2014/main" id="{9D134CC5-7CE6-6B26-5E5C-CEDF0AA31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764543" y="167247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35">
                <a:extLst>
                  <a:ext uri="{FF2B5EF4-FFF2-40B4-BE49-F238E27FC236}">
                    <a16:creationId xmlns:a16="http://schemas.microsoft.com/office/drawing/2014/main" id="{4143948D-826A-CA22-1A1E-88090037D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995696" y="15382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9" name="Line 36">
                <a:extLst>
                  <a:ext uri="{FF2B5EF4-FFF2-40B4-BE49-F238E27FC236}">
                    <a16:creationId xmlns:a16="http://schemas.microsoft.com/office/drawing/2014/main" id="{A7F6D8C4-5D4B-FC23-339C-9F1108926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0" name="Line 37">
                <a:extLst>
                  <a:ext uri="{FF2B5EF4-FFF2-40B4-BE49-F238E27FC236}">
                    <a16:creationId xmlns:a16="http://schemas.microsoft.com/office/drawing/2014/main" id="{641FAECB-4480-876C-CC5F-A41BF353B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1" name="Line 5">
                <a:extLst>
                  <a:ext uri="{FF2B5EF4-FFF2-40B4-BE49-F238E27FC236}">
                    <a16:creationId xmlns:a16="http://schemas.microsoft.com/office/drawing/2014/main" id="{00B97247-6539-9C88-B702-48A502EAD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2" name="Line 6">
                <a:extLst>
                  <a:ext uri="{FF2B5EF4-FFF2-40B4-BE49-F238E27FC236}">
                    <a16:creationId xmlns:a16="http://schemas.microsoft.com/office/drawing/2014/main" id="{D73FACA5-C78B-CAA3-064E-27FE875A2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3" name="Oval 7">
                <a:extLst>
                  <a:ext uri="{FF2B5EF4-FFF2-40B4-BE49-F238E27FC236}">
                    <a16:creationId xmlns:a16="http://schemas.microsoft.com/office/drawing/2014/main" id="{C31B779F-ED74-95BB-5804-60D537A88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2880248" y="62302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4" name="Oval 8">
                <a:extLst>
                  <a:ext uri="{FF2B5EF4-FFF2-40B4-BE49-F238E27FC236}">
                    <a16:creationId xmlns:a16="http://schemas.microsoft.com/office/drawing/2014/main" id="{9EA89B66-4895-CA14-5F86-5E4FC2409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086193" y="602765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5" name="Oval 9">
                <a:extLst>
                  <a:ext uri="{FF2B5EF4-FFF2-40B4-BE49-F238E27FC236}">
                    <a16:creationId xmlns:a16="http://schemas.microsoft.com/office/drawing/2014/main" id="{7A26DA76-4917-3B79-D282-EE98CBF60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289462" y="582677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6" name="Oval 10">
                <a:extLst>
                  <a:ext uri="{FF2B5EF4-FFF2-40B4-BE49-F238E27FC236}">
                    <a16:creationId xmlns:a16="http://schemas.microsoft.com/office/drawing/2014/main" id="{A5816A87-99F2-CD9D-33D7-19F674322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489845" y="562470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7" name="Oval 11">
                <a:extLst>
                  <a:ext uri="{FF2B5EF4-FFF2-40B4-BE49-F238E27FC236}">
                    <a16:creationId xmlns:a16="http://schemas.microsoft.com/office/drawing/2014/main" id="{C74EF9A6-CDCB-A7C2-2503-D60A2DFCD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691219" y="54250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2">
                <a:extLst>
                  <a:ext uri="{FF2B5EF4-FFF2-40B4-BE49-F238E27FC236}">
                    <a16:creationId xmlns:a16="http://schemas.microsoft.com/office/drawing/2014/main" id="{8F631EB4-7147-ABD6-A9E3-286001E08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891605" y="5222945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9" name="Oval 13">
                <a:extLst>
                  <a:ext uri="{FF2B5EF4-FFF2-40B4-BE49-F238E27FC236}">
                    <a16:creationId xmlns:a16="http://schemas.microsoft.com/office/drawing/2014/main" id="{D614AA77-44CC-2269-1837-B7F2970EB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4091289" y="502256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0" name="Oval 29">
                <a:extLst>
                  <a:ext uri="{FF2B5EF4-FFF2-40B4-BE49-F238E27FC236}">
                    <a16:creationId xmlns:a16="http://schemas.microsoft.com/office/drawing/2014/main" id="{F3CD56A3-C3D3-9198-D18D-B51F0E15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232663" y="188287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1" name="Oval 30">
                <a:extLst>
                  <a:ext uri="{FF2B5EF4-FFF2-40B4-BE49-F238E27FC236}">
                    <a16:creationId xmlns:a16="http://schemas.microsoft.com/office/drawing/2014/main" id="{A5C65963-48DD-08C0-C939-301B27DE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425801" y="1688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2" name="Oval 31">
                <a:extLst>
                  <a:ext uri="{FF2B5EF4-FFF2-40B4-BE49-F238E27FC236}">
                    <a16:creationId xmlns:a16="http://schemas.microsoft.com/office/drawing/2014/main" id="{79372938-AF76-4977-D5AE-A98F67439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618236" y="149631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3" name="Oval 32">
                <a:extLst>
                  <a:ext uri="{FF2B5EF4-FFF2-40B4-BE49-F238E27FC236}">
                    <a16:creationId xmlns:a16="http://schemas.microsoft.com/office/drawing/2014/main" id="{067F023A-07DF-B1E9-9992-5840B0748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807295" y="130725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4" name="Oval 33">
                <a:extLst>
                  <a:ext uri="{FF2B5EF4-FFF2-40B4-BE49-F238E27FC236}">
                    <a16:creationId xmlns:a16="http://schemas.microsoft.com/office/drawing/2014/main" id="{D87129D3-63A9-8352-4CDA-85DC7328A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000926" y="1115313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5" name="Oval 34">
                <a:extLst>
                  <a:ext uri="{FF2B5EF4-FFF2-40B4-BE49-F238E27FC236}">
                    <a16:creationId xmlns:a16="http://schemas.microsoft.com/office/drawing/2014/main" id="{D829ED9B-70A1-7687-4342-548EE85A9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190478" y="92505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6" name="Oval 35">
                <a:extLst>
                  <a:ext uri="{FF2B5EF4-FFF2-40B4-BE49-F238E27FC236}">
                    <a16:creationId xmlns:a16="http://schemas.microsoft.com/office/drawing/2014/main" id="{53E1FB9B-88DB-C6E5-308C-622D67E80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377355" y="73311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7" name="Line 36">
                <a:extLst>
                  <a:ext uri="{FF2B5EF4-FFF2-40B4-BE49-F238E27FC236}">
                    <a16:creationId xmlns:a16="http://schemas.microsoft.com/office/drawing/2014/main" id="{633BDF0F-E867-5BC4-9926-FCD8AE052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8" name="Line 37">
                <a:extLst>
                  <a:ext uri="{FF2B5EF4-FFF2-40B4-BE49-F238E27FC236}">
                    <a16:creationId xmlns:a16="http://schemas.microsoft.com/office/drawing/2014/main" id="{1A7CD3A0-FE0D-B58A-6EE9-CC0AEDD9A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9" name="Line 5">
                <a:extLst>
                  <a:ext uri="{FF2B5EF4-FFF2-40B4-BE49-F238E27FC236}">
                    <a16:creationId xmlns:a16="http://schemas.microsoft.com/office/drawing/2014/main" id="{C22997FE-79CC-5C73-6D5D-690184C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0" name="Line 6">
                <a:extLst>
                  <a:ext uri="{FF2B5EF4-FFF2-40B4-BE49-F238E27FC236}">
                    <a16:creationId xmlns:a16="http://schemas.microsoft.com/office/drawing/2014/main" id="{85FB387E-FD58-3992-A9D9-DAE897DE1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1" name="Oval 7">
                <a:extLst>
                  <a:ext uri="{FF2B5EF4-FFF2-40B4-BE49-F238E27FC236}">
                    <a16:creationId xmlns:a16="http://schemas.microsoft.com/office/drawing/2014/main" id="{A6533B27-EEB9-9F6E-1CB1-E9E88C917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684663" y="684802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2" name="Oval 8">
                <a:extLst>
                  <a:ext uri="{FF2B5EF4-FFF2-40B4-BE49-F238E27FC236}">
                    <a16:creationId xmlns:a16="http://schemas.microsoft.com/office/drawing/2014/main" id="{88F9AC76-30B1-745D-9970-939944151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833255" y="660145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l 9">
                <a:extLst>
                  <a:ext uri="{FF2B5EF4-FFF2-40B4-BE49-F238E27FC236}">
                    <a16:creationId xmlns:a16="http://schemas.microsoft.com/office/drawing/2014/main" id="{BFA57683-FAA2-6219-70B2-B1222EFF1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979090" y="635594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4" name="Oval 10">
                <a:extLst>
                  <a:ext uri="{FF2B5EF4-FFF2-40B4-BE49-F238E27FC236}">
                    <a16:creationId xmlns:a16="http://schemas.microsoft.com/office/drawing/2014/main" id="{7E8BE8F9-C892-E993-59A1-64662415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121772" y="610959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5" name="Oval 11">
                <a:extLst>
                  <a:ext uri="{FF2B5EF4-FFF2-40B4-BE49-F238E27FC236}">
                    <a16:creationId xmlns:a16="http://schemas.microsoft.com/office/drawing/2014/main" id="{252D65F1-78A2-340A-A0A2-8DB8E7EA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266142" y="586617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6" name="Oval 12">
                <a:extLst>
                  <a:ext uri="{FF2B5EF4-FFF2-40B4-BE49-F238E27FC236}">
                    <a16:creationId xmlns:a16="http://schemas.microsoft.com/office/drawing/2014/main" id="{F7B51775-96AA-5659-0EF1-B91DB51CF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408827" y="561982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7" name="Oval 13">
                <a:extLst>
                  <a:ext uri="{FF2B5EF4-FFF2-40B4-BE49-F238E27FC236}">
                    <a16:creationId xmlns:a16="http://schemas.microsoft.com/office/drawing/2014/main" id="{62E77157-C7C2-E347-0CE4-43DFF673C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550890" y="537577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8" name="Oval 29">
                <a:extLst>
                  <a:ext uri="{FF2B5EF4-FFF2-40B4-BE49-F238E27FC236}">
                    <a16:creationId xmlns:a16="http://schemas.microsoft.com/office/drawing/2014/main" id="{1DDDF679-7826-4BC7-0336-41E058A11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772176" y="1530087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9" name="Oval 30">
                <a:extLst>
                  <a:ext uri="{FF2B5EF4-FFF2-40B4-BE49-F238E27FC236}">
                    <a16:creationId xmlns:a16="http://schemas.microsoft.com/office/drawing/2014/main" id="{73C6E9C3-6ADD-5623-91C0-B5FBB03A1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907880" y="1291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0" name="Oval 31">
                <a:extLst>
                  <a:ext uri="{FF2B5EF4-FFF2-40B4-BE49-F238E27FC236}">
                    <a16:creationId xmlns:a16="http://schemas.microsoft.com/office/drawing/2014/main" id="{A8721BE7-A393-576E-A253-6876662D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042962" y="105489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1" name="Oval 32">
                <a:extLst>
                  <a:ext uri="{FF2B5EF4-FFF2-40B4-BE49-F238E27FC236}">
                    <a16:creationId xmlns:a16="http://schemas.microsoft.com/office/drawing/2014/main" id="{99E84806-073D-76B9-0225-E2A60B02A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174669" y="82182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2" name="Oval 33">
                <a:extLst>
                  <a:ext uri="{FF2B5EF4-FFF2-40B4-BE49-F238E27FC236}">
                    <a16:creationId xmlns:a16="http://schemas.microsoft.com/office/drawing/2014/main" id="{5452E408-2ABC-645B-955E-5A8792992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310598" y="58560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3" name="Oval 34">
                <a:extLst>
                  <a:ext uri="{FF2B5EF4-FFF2-40B4-BE49-F238E27FC236}">
                    <a16:creationId xmlns:a16="http://schemas.microsoft.com/office/drawing/2014/main" id="{E6CA1AA5-FAA6-3007-ACD9-CF43E2B1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442529" y="35169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l 35">
                <a:extLst>
                  <a:ext uri="{FF2B5EF4-FFF2-40B4-BE49-F238E27FC236}">
                    <a16:creationId xmlns:a16="http://schemas.microsoft.com/office/drawing/2014/main" id="{8AE97417-547B-D5EF-D21A-EC61BA58C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571704" y="11547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5" name="Line 36">
                <a:extLst>
                  <a:ext uri="{FF2B5EF4-FFF2-40B4-BE49-F238E27FC236}">
                    <a16:creationId xmlns:a16="http://schemas.microsoft.com/office/drawing/2014/main" id="{89AC67BD-C653-8982-14F8-E81A97FB9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6" name="Line 37">
                <a:extLst>
                  <a:ext uri="{FF2B5EF4-FFF2-40B4-BE49-F238E27FC236}">
                    <a16:creationId xmlns:a16="http://schemas.microsoft.com/office/drawing/2014/main" id="{6BA2D647-5EB6-B0B7-A5F2-69E3D1F0C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7" name="Line 5">
                <a:extLst>
                  <a:ext uri="{FF2B5EF4-FFF2-40B4-BE49-F238E27FC236}">
                    <a16:creationId xmlns:a16="http://schemas.microsoft.com/office/drawing/2014/main" id="{6609B125-1F30-9FE0-3B0F-9E1D16CBA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8" name="Line 6">
                <a:extLst>
                  <a:ext uri="{FF2B5EF4-FFF2-40B4-BE49-F238E27FC236}">
                    <a16:creationId xmlns:a16="http://schemas.microsoft.com/office/drawing/2014/main" id="{A18232F2-64AA-CBC7-E732-7D9DFD823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89" name="Oval 7">
                <a:extLst>
                  <a:ext uri="{FF2B5EF4-FFF2-40B4-BE49-F238E27FC236}">
                    <a16:creationId xmlns:a16="http://schemas.microsoft.com/office/drawing/2014/main" id="{F553706D-783A-FE8F-D59A-AE90E6D35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621567" y="723658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0" name="Oval 8">
                <a:extLst>
                  <a:ext uri="{FF2B5EF4-FFF2-40B4-BE49-F238E27FC236}">
                    <a16:creationId xmlns:a16="http://schemas.microsoft.com/office/drawing/2014/main" id="{C2E60C81-E121-5AF0-2968-7F0FD28C4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03370" y="6962342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1" name="Oval 9">
                <a:extLst>
                  <a:ext uri="{FF2B5EF4-FFF2-40B4-BE49-F238E27FC236}">
                    <a16:creationId xmlns:a16="http://schemas.microsoft.com/office/drawing/2014/main" id="{490532F7-AEF4-15CC-48D3-D54DED5F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82179" y="668859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2" name="Oval 10">
                <a:extLst>
                  <a:ext uri="{FF2B5EF4-FFF2-40B4-BE49-F238E27FC236}">
                    <a16:creationId xmlns:a16="http://schemas.microsoft.com/office/drawing/2014/main" id="{C49D8A9C-F7C9-7095-27E5-86114A66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857665" y="641441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3" name="Oval 11">
                <a:extLst>
                  <a:ext uri="{FF2B5EF4-FFF2-40B4-BE49-F238E27FC236}">
                    <a16:creationId xmlns:a16="http://schemas.microsoft.com/office/drawing/2014/main" id="{2A67A42B-8D8F-673D-3770-91289FADD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935655" y="614349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4" name="Oval 12">
                <a:extLst>
                  <a:ext uri="{FF2B5EF4-FFF2-40B4-BE49-F238E27FC236}">
                    <a16:creationId xmlns:a16="http://schemas.microsoft.com/office/drawing/2014/main" id="{48336655-2A2D-5884-7D38-C8479B186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11143" y="58693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5" name="Oval 13">
                <a:extLst>
                  <a:ext uri="{FF2B5EF4-FFF2-40B4-BE49-F238E27FC236}">
                    <a16:creationId xmlns:a16="http://schemas.microsoft.com/office/drawing/2014/main" id="{CA2A332F-57A6-0D1C-589C-3752ADBB8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86249" y="559800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6" name="Oval 29">
                <a:extLst>
                  <a:ext uri="{FF2B5EF4-FFF2-40B4-BE49-F238E27FC236}">
                    <a16:creationId xmlns:a16="http://schemas.microsoft.com/office/drawing/2014/main" id="{7EE5D809-4BB5-8698-866F-C15F6A62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236072" y="130850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7" name="Oval 30">
                <a:extLst>
                  <a:ext uri="{FF2B5EF4-FFF2-40B4-BE49-F238E27FC236}">
                    <a16:creationId xmlns:a16="http://schemas.microsoft.com/office/drawing/2014/main" id="{0180C8C2-D936-A120-30E5-43DDA78BA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04748" y="10415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8" name="Oval 31">
                <a:extLst>
                  <a:ext uri="{FF2B5EF4-FFF2-40B4-BE49-F238E27FC236}">
                    <a16:creationId xmlns:a16="http://schemas.microsoft.com/office/drawing/2014/main" id="{5C8DCBC2-8794-895C-14AE-91168E30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73042" y="77740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9" name="Oval 32">
                <a:extLst>
                  <a:ext uri="{FF2B5EF4-FFF2-40B4-BE49-F238E27FC236}">
                    <a16:creationId xmlns:a16="http://schemas.microsoft.com/office/drawing/2014/main" id="{49931F72-80E9-1BF5-C227-1320690FF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437961" y="51666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0" name="Oval 33">
                <a:extLst>
                  <a:ext uri="{FF2B5EF4-FFF2-40B4-BE49-F238E27FC236}">
                    <a16:creationId xmlns:a16="http://schemas.microsoft.com/office/drawing/2014/main" id="{A236BCE1-D271-7FD3-0416-1DD40821B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06694" y="2526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1" name="Oval 34">
                <a:extLst>
                  <a:ext uri="{FF2B5EF4-FFF2-40B4-BE49-F238E27FC236}">
                    <a16:creationId xmlns:a16="http://schemas.microsoft.com/office/drawing/2014/main" id="{E930D0A8-C6E7-73D3-ABAB-0CCBEA7CB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71668" y="-855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2" name="Oval 35">
                <a:extLst>
                  <a:ext uri="{FF2B5EF4-FFF2-40B4-BE49-F238E27FC236}">
                    <a16:creationId xmlns:a16="http://schemas.microsoft.com/office/drawing/2014/main" id="{631CD823-252B-D385-343E-8D7EAF27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633648" y="-2726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3" name="Line 36">
                <a:extLst>
                  <a:ext uri="{FF2B5EF4-FFF2-40B4-BE49-F238E27FC236}">
                    <a16:creationId xmlns:a16="http://schemas.microsoft.com/office/drawing/2014/main" id="{ECF0B5C0-C7D8-F1FC-19A4-63FE7B1E0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4" name="Line 37">
                <a:extLst>
                  <a:ext uri="{FF2B5EF4-FFF2-40B4-BE49-F238E27FC236}">
                    <a16:creationId xmlns:a16="http://schemas.microsoft.com/office/drawing/2014/main" id="{E86BD142-DC17-C558-1BD9-5FB2E79ED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5" name="Line 5">
                <a:extLst>
                  <a:ext uri="{FF2B5EF4-FFF2-40B4-BE49-F238E27FC236}">
                    <a16:creationId xmlns:a16="http://schemas.microsoft.com/office/drawing/2014/main" id="{663185FC-3521-CA2D-0EC6-389ED07F4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6" name="Line 6">
                <a:extLst>
                  <a:ext uri="{FF2B5EF4-FFF2-40B4-BE49-F238E27FC236}">
                    <a16:creationId xmlns:a16="http://schemas.microsoft.com/office/drawing/2014/main" id="{BE175242-7678-D467-CDAB-DA282D959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7">
                <a:extLst>
                  <a:ext uri="{FF2B5EF4-FFF2-40B4-BE49-F238E27FC236}">
                    <a16:creationId xmlns:a16="http://schemas.microsoft.com/office/drawing/2014/main" id="{59FB7692-E9BA-D92C-47E7-41CF5863A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736941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8" name="Oval 8">
                <a:extLst>
                  <a:ext uri="{FF2B5EF4-FFF2-40B4-BE49-F238E27FC236}">
                    <a16:creationId xmlns:a16="http://schemas.microsoft.com/office/drawing/2014/main" id="{F7B4FBE6-93E7-7BA4-37FF-42A499CED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708573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09" name="Oval 9">
                <a:extLst>
                  <a:ext uri="{FF2B5EF4-FFF2-40B4-BE49-F238E27FC236}">
                    <a16:creationId xmlns:a16="http://schemas.microsoft.com/office/drawing/2014/main" id="{1E051442-F44F-6FAC-53F9-B03764691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680205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0" name="Oval 10">
                <a:extLst>
                  <a:ext uri="{FF2B5EF4-FFF2-40B4-BE49-F238E27FC236}">
                    <a16:creationId xmlns:a16="http://schemas.microsoft.com/office/drawing/2014/main" id="{92DFB06F-3558-37A3-8B0A-F447116AC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651838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11">
                <a:extLst>
                  <a:ext uri="{FF2B5EF4-FFF2-40B4-BE49-F238E27FC236}">
                    <a16:creationId xmlns:a16="http://schemas.microsoft.com/office/drawing/2014/main" id="{CD9B3B4B-B484-D055-EBE8-24DFE620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23808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l 12">
                <a:extLst>
                  <a:ext uri="{FF2B5EF4-FFF2-40B4-BE49-F238E27FC236}">
                    <a16:creationId xmlns:a16="http://schemas.microsoft.com/office/drawing/2014/main" id="{E72C7206-B526-B676-A319-19616DD1D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595440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3" name="Oval 13">
                <a:extLst>
                  <a:ext uri="{FF2B5EF4-FFF2-40B4-BE49-F238E27FC236}">
                    <a16:creationId xmlns:a16="http://schemas.microsoft.com/office/drawing/2014/main" id="{1B967FCA-A5A1-1A47-9E77-C30935A8F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5674106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9">
                <a:extLst>
                  <a:ext uri="{FF2B5EF4-FFF2-40B4-BE49-F238E27FC236}">
                    <a16:creationId xmlns:a16="http://schemas.microsoft.com/office/drawing/2014/main" id="{A2709EE0-85C2-F3B8-140F-62FC63D00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123322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5" name="Oval 30">
                <a:extLst>
                  <a:ext uri="{FF2B5EF4-FFF2-40B4-BE49-F238E27FC236}">
                    <a16:creationId xmlns:a16="http://schemas.microsoft.com/office/drawing/2014/main" id="{A25F2DCF-8BF5-6A21-69E6-564DB5AF6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95629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6" name="Oval 31">
                <a:extLst>
                  <a:ext uri="{FF2B5EF4-FFF2-40B4-BE49-F238E27FC236}">
                    <a16:creationId xmlns:a16="http://schemas.microsoft.com/office/drawing/2014/main" id="{0B020C03-86FA-9C8F-6802-A8C3C9387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82754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7" name="Oval 32">
                <a:extLst>
                  <a:ext uri="{FF2B5EF4-FFF2-40B4-BE49-F238E27FC236}">
                    <a16:creationId xmlns:a16="http://schemas.microsoft.com/office/drawing/2014/main" id="{B01BC7EE-6277-62DD-4847-BCADC4E4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41258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8" name="Oval 33">
                <a:extLst>
                  <a:ext uri="{FF2B5EF4-FFF2-40B4-BE49-F238E27FC236}">
                    <a16:creationId xmlns:a16="http://schemas.microsoft.com/office/drawing/2014/main" id="{B8C46837-4234-2601-634A-7B8FCE169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13904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19" name="Oval 34">
                <a:extLst>
                  <a:ext uri="{FF2B5EF4-FFF2-40B4-BE49-F238E27FC236}">
                    <a16:creationId xmlns:a16="http://schemas.microsoft.com/office/drawing/2014/main" id="{FEF8E070-271F-E4A5-03FC-21D8572A3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-131126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0" name="Oval 35">
                <a:extLst>
                  <a:ext uri="{FF2B5EF4-FFF2-40B4-BE49-F238E27FC236}">
                    <a16:creationId xmlns:a16="http://schemas.microsoft.com/office/drawing/2014/main" id="{6B2A2209-E871-E9F6-2BF3-58F888F72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-4046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1" name="Line 36">
                <a:extLst>
                  <a:ext uri="{FF2B5EF4-FFF2-40B4-BE49-F238E27FC236}">
                    <a16:creationId xmlns:a16="http://schemas.microsoft.com/office/drawing/2014/main" id="{A1C16E1C-E64D-9689-72D6-8BA3A4A54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2" name="Line 37">
                <a:extLst>
                  <a:ext uri="{FF2B5EF4-FFF2-40B4-BE49-F238E27FC236}">
                    <a16:creationId xmlns:a16="http://schemas.microsoft.com/office/drawing/2014/main" id="{A7F86A82-CE45-4728-7353-180B203F4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3" name="Line 5">
                <a:extLst>
                  <a:ext uri="{FF2B5EF4-FFF2-40B4-BE49-F238E27FC236}">
                    <a16:creationId xmlns:a16="http://schemas.microsoft.com/office/drawing/2014/main" id="{2E1E76FE-48F5-2F45-E957-DFA7D0D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4" name="Line 6">
                <a:extLst>
                  <a:ext uri="{FF2B5EF4-FFF2-40B4-BE49-F238E27FC236}">
                    <a16:creationId xmlns:a16="http://schemas.microsoft.com/office/drawing/2014/main" id="{396FB14B-8680-3EB9-77DD-B10A48CF7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5" name="Oval 7">
                <a:extLst>
                  <a:ext uri="{FF2B5EF4-FFF2-40B4-BE49-F238E27FC236}">
                    <a16:creationId xmlns:a16="http://schemas.microsoft.com/office/drawing/2014/main" id="{C5D5BE10-72ED-5E4D-3F32-377E12CA5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1743449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6" name="Oval 8">
                <a:extLst>
                  <a:ext uri="{FF2B5EF4-FFF2-40B4-BE49-F238E27FC236}">
                    <a16:creationId xmlns:a16="http://schemas.microsoft.com/office/drawing/2014/main" id="{AFB1D5A3-3498-22DA-F54D-3E9721F33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030502" y="3475614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7" name="Oval 9">
                <a:extLst>
                  <a:ext uri="{FF2B5EF4-FFF2-40B4-BE49-F238E27FC236}">
                    <a16:creationId xmlns:a16="http://schemas.microsoft.com/office/drawing/2014/main" id="{05FCA0F4-2089-D541-E827-23B3ABFEF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314180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8" name="Oval 10">
                <a:extLst>
                  <a:ext uri="{FF2B5EF4-FFF2-40B4-BE49-F238E27FC236}">
                    <a16:creationId xmlns:a16="http://schemas.microsoft.com/office/drawing/2014/main" id="{49AE931D-863D-CC84-7D7D-47891425B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596167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29" name="Oval 11">
                <a:extLst>
                  <a:ext uri="{FF2B5EF4-FFF2-40B4-BE49-F238E27FC236}">
                    <a16:creationId xmlns:a16="http://schemas.microsoft.com/office/drawing/2014/main" id="{DD0AD5BB-0092-DE67-7067-2FAB0C013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878154" y="3462107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0" name="Oval 12">
                <a:extLst>
                  <a:ext uri="{FF2B5EF4-FFF2-40B4-BE49-F238E27FC236}">
                    <a16:creationId xmlns:a16="http://schemas.microsoft.com/office/drawing/2014/main" id="{B6217737-B4A7-6681-20A0-AB8E52F33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160144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1" name="Oval 13">
                <a:extLst>
                  <a:ext uri="{FF2B5EF4-FFF2-40B4-BE49-F238E27FC236}">
                    <a16:creationId xmlns:a16="http://schemas.microsoft.com/office/drawing/2014/main" id="{778AAD49-B005-39BA-3881-C6C61690C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442130" y="345197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2" name="Oval 29">
                <a:extLst>
                  <a:ext uri="{FF2B5EF4-FFF2-40B4-BE49-F238E27FC236}">
                    <a16:creationId xmlns:a16="http://schemas.microsoft.com/office/drawing/2014/main" id="{87ECB2B8-7103-6856-2A3E-EED237DAA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7884704" y="345366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3" name="Oval 30">
                <a:extLst>
                  <a:ext uri="{FF2B5EF4-FFF2-40B4-BE49-F238E27FC236}">
                    <a16:creationId xmlns:a16="http://schemas.microsoft.com/office/drawing/2014/main" id="{A78557B4-18B5-6C25-EB49-81AD65A82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158251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4" name="Oval 31">
                <a:extLst>
                  <a:ext uri="{FF2B5EF4-FFF2-40B4-BE49-F238E27FC236}">
                    <a16:creationId xmlns:a16="http://schemas.microsoft.com/office/drawing/2014/main" id="{60B19E9D-C7ED-C9C2-B289-F91969E81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431795" y="3460418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5" name="Oval 32">
                <a:extLst>
                  <a:ext uri="{FF2B5EF4-FFF2-40B4-BE49-F238E27FC236}">
                    <a16:creationId xmlns:a16="http://schemas.microsoft.com/office/drawing/2014/main" id="{D2D2173A-8301-BD34-DAA4-E2A3A92B8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701963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33">
                <a:extLst>
                  <a:ext uri="{FF2B5EF4-FFF2-40B4-BE49-F238E27FC236}">
                    <a16:creationId xmlns:a16="http://schemas.microsoft.com/office/drawing/2014/main" id="{CD9050B5-CBD1-069E-D0AD-9F2B271F5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977196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34">
                <a:extLst>
                  <a:ext uri="{FF2B5EF4-FFF2-40B4-BE49-F238E27FC236}">
                    <a16:creationId xmlns:a16="http://schemas.microsoft.com/office/drawing/2014/main" id="{6E6F3A51-2A41-FBD4-04E9-DAACB8D3A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249052" y="34773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35">
                <a:extLst>
                  <a:ext uri="{FF2B5EF4-FFF2-40B4-BE49-F238E27FC236}">
                    <a16:creationId xmlns:a16="http://schemas.microsoft.com/office/drawing/2014/main" id="{506C1BC7-615A-579E-0E22-70D6207CA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517531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39" name="Line 36">
                <a:extLst>
                  <a:ext uri="{FF2B5EF4-FFF2-40B4-BE49-F238E27FC236}">
                    <a16:creationId xmlns:a16="http://schemas.microsoft.com/office/drawing/2014/main" id="{CF88A20E-C532-E28F-6F89-11D0104C0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40" name="Line 37">
                <a:extLst>
                  <a:ext uri="{FF2B5EF4-FFF2-40B4-BE49-F238E27FC236}">
                    <a16:creationId xmlns:a16="http://schemas.microsoft.com/office/drawing/2014/main" id="{9DCA6315-EE3D-EA36-4848-C404E3F29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475" name="Straight Connector 21">
            <a:extLst>
              <a:ext uri="{FF2B5EF4-FFF2-40B4-BE49-F238E27FC236}">
                <a16:creationId xmlns:a16="http://schemas.microsoft.com/office/drawing/2014/main" id="{6D3CBEA5-CD00-E00E-48BF-D1615B540D7F}"/>
              </a:ext>
            </a:extLst>
          </p:cNvPr>
          <p:cNvCxnSpPr>
            <a:cxnSpLocks/>
          </p:cNvCxnSpPr>
          <p:nvPr/>
        </p:nvCxnSpPr>
        <p:spPr>
          <a:xfrm flipV="1">
            <a:off x="686915" y="2006636"/>
            <a:ext cx="6244354" cy="19559"/>
          </a:xfrm>
          <a:prstGeom prst="line">
            <a:avLst/>
          </a:prstGeom>
          <a:ln w="28575" cap="rnd">
            <a:gradFill flip="none" rotWithShape="1">
              <a:gsLst>
                <a:gs pos="94000">
                  <a:schemeClr val="accent3">
                    <a:lumMod val="10000"/>
                  </a:schemeClr>
                </a:gs>
                <a:gs pos="0">
                  <a:schemeClr val="accent6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166">
            <a:extLst>
              <a:ext uri="{FF2B5EF4-FFF2-40B4-BE49-F238E27FC236}">
                <a16:creationId xmlns:a16="http://schemas.microsoft.com/office/drawing/2014/main" id="{274F0F9A-0BAB-1E0B-5F96-BFB43388E229}"/>
              </a:ext>
            </a:extLst>
          </p:cNvPr>
          <p:cNvCxnSpPr>
            <a:cxnSpLocks/>
          </p:cNvCxnSpPr>
          <p:nvPr/>
        </p:nvCxnSpPr>
        <p:spPr>
          <a:xfrm>
            <a:off x="919758" y="4151916"/>
            <a:ext cx="5924925" cy="0"/>
          </a:xfrm>
          <a:prstGeom prst="line">
            <a:avLst/>
          </a:prstGeom>
          <a:ln w="28575" cap="rnd">
            <a:gradFill flip="none" rotWithShape="1">
              <a:gsLst>
                <a:gs pos="84000">
                  <a:schemeClr val="accent3">
                    <a:lumMod val="10000"/>
                  </a:schemeClr>
                </a:gs>
                <a:gs pos="0">
                  <a:schemeClr val="accent6">
                    <a:lumMod val="40000"/>
                    <a:lumOff val="60000"/>
                  </a:schemeClr>
                </a:gs>
              </a:gsLst>
              <a:lin ang="0" scaled="0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52E1796-74FD-45C9-A07A-27D314D2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  <p:sp>
        <p:nvSpPr>
          <p:cNvPr id="507" name="Title 9">
            <a:extLst>
              <a:ext uri="{FF2B5EF4-FFF2-40B4-BE49-F238E27FC236}">
                <a16:creationId xmlns:a16="http://schemas.microsoft.com/office/drawing/2014/main" id="{1F856E92-1690-85DB-DB3A-57F1C1151359}"/>
              </a:ext>
            </a:extLst>
          </p:cNvPr>
          <p:cNvSpPr txBox="1">
            <a:spLocks/>
          </p:cNvSpPr>
          <p:nvPr/>
        </p:nvSpPr>
        <p:spPr>
          <a:xfrm>
            <a:off x="786159" y="2731536"/>
            <a:ext cx="6244333" cy="1941576"/>
          </a:xfrm>
          <a:prstGeom prst="rect">
            <a:avLst/>
          </a:prstGeom>
        </p:spPr>
        <p:txBody>
          <a:bodyPr numCol="1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Vivado 2021.1 Part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86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7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7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8" y="1442658"/>
            <a:ext cx="7896862" cy="20774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Add Constraint</a:t>
            </a:r>
          </a:p>
          <a:p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altLang="zh-CN" sz="1500" dirty="0">
                <a:solidFill>
                  <a:srgbClr val="FF0000"/>
                </a:solidFill>
                <a:latin typeface="Arial"/>
                <a:cs typeface="Arial"/>
              </a:rPr>
              <a:t>Download the zip file from the following link:</a:t>
            </a:r>
          </a:p>
          <a:p>
            <a:r>
              <a:rPr lang="en-US" altLang="zh-CN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zh-CN" sz="15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support.xilinx.com</a:t>
            </a:r>
            <a:r>
              <a:rPr lang="en-US" altLang="zh-CN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/s/feed/</a:t>
            </a:r>
            <a:r>
              <a:rPr lang="en-US" altLang="zh-CN" sz="15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0D52E00007IPcI2SAL?language</a:t>
            </a:r>
            <a:r>
              <a:rPr lang="en-US" altLang="zh-CN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altLang="zh-CN" sz="15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en_US</a:t>
            </a:r>
            <a:endParaRPr lang="en-US" altLang="zh-CN" sz="1500" dirty="0">
              <a:solidFill>
                <a:srgbClr val="0070C0"/>
              </a:solidFill>
            </a:endParaRPr>
          </a:p>
          <a:p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FF0000"/>
                </a:solidFill>
              </a:rPr>
              <a:t>and you can find .</a:t>
            </a:r>
            <a:r>
              <a:rPr lang="en-US" altLang="zh-CN" sz="1500" dirty="0" err="1">
                <a:solidFill>
                  <a:srgbClr val="FF0000"/>
                </a:solidFill>
              </a:rPr>
              <a:t>xdc</a:t>
            </a:r>
            <a:r>
              <a:rPr lang="en-US" altLang="zh-CN" sz="1500" dirty="0">
                <a:solidFill>
                  <a:srgbClr val="FF0000"/>
                </a:solidFill>
              </a:rPr>
              <a:t> in the following directory path: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XVES_0019\</a:t>
            </a:r>
            <a:r>
              <a:rPr lang="en-US" altLang="zh-CN" sz="1500" dirty="0" err="1">
                <a:solidFill>
                  <a:srgbClr val="0070C0"/>
                </a:solidFill>
              </a:rPr>
              <a:t>src</a:t>
            </a:r>
            <a:r>
              <a:rPr lang="en-US" altLang="zh-CN" sz="1500" dirty="0">
                <a:solidFill>
                  <a:srgbClr val="0070C0"/>
                </a:solidFill>
              </a:rPr>
              <a:t>\</a:t>
            </a:r>
            <a:r>
              <a:rPr lang="en-US" altLang="zh-CN" sz="1500" dirty="0" err="1">
                <a:solidFill>
                  <a:srgbClr val="0070C0"/>
                </a:solidFill>
              </a:rPr>
              <a:t>constr</a:t>
            </a:r>
            <a:r>
              <a:rPr lang="en-US" altLang="zh-CN" sz="1500" dirty="0">
                <a:solidFill>
                  <a:srgbClr val="0070C0"/>
                </a:solidFill>
              </a:rPr>
              <a:t>\</a:t>
            </a:r>
            <a:r>
              <a:rPr lang="en-US" altLang="zh-CN" sz="1500" dirty="0" err="1">
                <a:solidFill>
                  <a:srgbClr val="0070C0"/>
                </a:solidFill>
              </a:rPr>
              <a:t>ZC702.xdc</a:t>
            </a:r>
            <a:endParaRPr lang="en-US" altLang="zh-CN" sz="1500" dirty="0">
              <a:solidFill>
                <a:srgbClr val="0070C0"/>
              </a:solidFill>
            </a:endParaRPr>
          </a:p>
          <a:p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zh-TW" altLang="en-US" sz="1500" dirty="0">
                <a:solidFill>
                  <a:srgbClr val="0070C0"/>
                </a:solidFill>
              </a:rPr>
              <a:t>記得 </a:t>
            </a:r>
            <a:r>
              <a:rPr lang="en-US" altLang="zh-TW" sz="1500" dirty="0">
                <a:solidFill>
                  <a:srgbClr val="0070C0"/>
                </a:solidFill>
              </a:rPr>
              <a:t>HDMI</a:t>
            </a:r>
            <a:r>
              <a:rPr lang="zh-TW" altLang="en-US" sz="1500" dirty="0">
                <a:solidFill>
                  <a:srgbClr val="0070C0"/>
                </a:solidFill>
              </a:rPr>
              <a:t> 輸出 </a:t>
            </a:r>
            <a:r>
              <a:rPr lang="en-US" altLang="zh-TW" sz="1500" dirty="0">
                <a:solidFill>
                  <a:srgbClr val="0070C0"/>
                </a:solidFill>
              </a:rPr>
              <a:t>Port</a:t>
            </a:r>
            <a:r>
              <a:rPr lang="zh-TW" altLang="en-US" sz="1500" dirty="0">
                <a:solidFill>
                  <a:srgbClr val="0070C0"/>
                </a:solidFill>
              </a:rPr>
              <a:t> 要跟 </a:t>
            </a:r>
            <a:r>
              <a:rPr lang="en-US" altLang="zh-TW" sz="1500" dirty="0">
                <a:solidFill>
                  <a:srgbClr val="0070C0"/>
                </a:solidFill>
              </a:rPr>
              <a:t>XDC Port</a:t>
            </a:r>
            <a:r>
              <a:rPr lang="zh-TW" altLang="en-US" sz="1500" dirty="0">
                <a:solidFill>
                  <a:srgbClr val="0070C0"/>
                </a:solidFill>
              </a:rPr>
              <a:t> 名稱一樣</a:t>
            </a:r>
            <a:endParaRPr lang="en-US" altLang="zh-CN" sz="1500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EE4C2D-E2B9-D4E2-DE89-005E19F1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3006219"/>
            <a:ext cx="5987520" cy="36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181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8" y="1442658"/>
            <a:ext cx="7896862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Modify the Constraint File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305082-C0CC-7EFB-9BFA-634A4CDE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41" y="889000"/>
            <a:ext cx="3649060" cy="586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7AAEC05-D1E4-503A-8C59-3E9C6F7E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00" y="881774"/>
            <a:ext cx="3649060" cy="587462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B8B702-8515-A0E5-D0FE-072D7F748E9D}"/>
              </a:ext>
            </a:extLst>
          </p:cNvPr>
          <p:cNvCxnSpPr>
            <a:cxnSpLocks/>
          </p:cNvCxnSpPr>
          <p:nvPr/>
        </p:nvCxnSpPr>
        <p:spPr>
          <a:xfrm>
            <a:off x="6605937" y="3655575"/>
            <a:ext cx="1174399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728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076EB4D-68B9-9C87-03D1-91F00A51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1695592"/>
            <a:ext cx="10775598" cy="504782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881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E78DEE-3115-98ED-66E1-95C22E1A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" y="1809195"/>
            <a:ext cx="10309861" cy="4834817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3502660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Start Connection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8325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C462159-B744-B87C-3BB4-80706D96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438276"/>
            <a:ext cx="4829175" cy="33718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AD93591-7614-344C-9D77-9811E1F1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29" y="4320264"/>
            <a:ext cx="6959280" cy="17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55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rty-Seven Minutes Later... SpongeBob by MJEGameandComicFan89 on  DeviantArt">
            <a:extLst>
              <a:ext uri="{FF2B5EF4-FFF2-40B4-BE49-F238E27FC236}">
                <a16:creationId xmlns:a16="http://schemas.microsoft.com/office/drawing/2014/main" id="{83D64E29-B5CF-8FE9-CC9C-C2279DD6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3881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22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E9A8252-BC93-B73E-FD63-9DEB350E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051511"/>
            <a:ext cx="3901778" cy="45419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3B092B-1997-4684-24D1-9CA1EA51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75" y="1050000"/>
            <a:ext cx="7038975" cy="4543425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8EED9388-4B32-F957-E1A1-8FF6CE74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508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8">
            <a:extLst>
              <a:ext uri="{FF2B5EF4-FFF2-40B4-BE49-F238E27FC236}">
                <a16:creationId xmlns:a16="http://schemas.microsoft.com/office/drawing/2014/main" id="{64F4579A-A2D3-3B61-B140-F433B1F7A0DD}"/>
              </a:ext>
            </a:extLst>
          </p:cNvPr>
          <p:cNvGrpSpPr/>
          <p:nvPr/>
        </p:nvGrpSpPr>
        <p:grpSpPr>
          <a:xfrm>
            <a:off x="7470649" y="1218640"/>
            <a:ext cx="4499950" cy="4499948"/>
            <a:chOff x="-10866413" y="-1417074"/>
            <a:chExt cx="9819152" cy="9819150"/>
          </a:xfrm>
          <a:solidFill>
            <a:schemeClr val="accent6">
              <a:lumMod val="40000"/>
              <a:lumOff val="60000"/>
              <a:alpha val="73000"/>
            </a:schemeClr>
          </a:solidFill>
        </p:grpSpPr>
        <p:grpSp>
          <p:nvGrpSpPr>
            <p:cNvPr id="5" name="Group 50">
              <a:extLst>
                <a:ext uri="{FF2B5EF4-FFF2-40B4-BE49-F238E27FC236}">
                  <a16:creationId xmlns:a16="http://schemas.microsoft.com/office/drawing/2014/main" id="{DEF4A041-48DB-7D00-D37C-59602B249BA7}"/>
                </a:ext>
              </a:extLst>
            </p:cNvPr>
            <p:cNvGrpSpPr/>
            <p:nvPr/>
          </p:nvGrpSpPr>
          <p:grpSpPr>
            <a:xfrm>
              <a:off x="-10120800" y="-671462"/>
              <a:ext cx="8327927" cy="8327926"/>
              <a:chOff x="-9786010" y="-671462"/>
              <a:chExt cx="8327927" cy="8327926"/>
            </a:xfrm>
            <a:grpFill/>
          </p:grpSpPr>
          <p:sp>
            <p:nvSpPr>
              <p:cNvPr id="241" name="Line 5">
                <a:extLst>
                  <a:ext uri="{FF2B5EF4-FFF2-40B4-BE49-F238E27FC236}">
                    <a16:creationId xmlns:a16="http://schemas.microsoft.com/office/drawing/2014/main" id="{302054F7-6966-870E-A29A-007A65448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2" name="Line 6">
                <a:extLst>
                  <a:ext uri="{FF2B5EF4-FFF2-40B4-BE49-F238E27FC236}">
                    <a16:creationId xmlns:a16="http://schemas.microsoft.com/office/drawing/2014/main" id="{4837A7CC-1F7F-5D6F-7B3C-3CB8CD7FF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3" name="Oval 7">
                <a:extLst>
                  <a:ext uri="{FF2B5EF4-FFF2-40B4-BE49-F238E27FC236}">
                    <a16:creationId xmlns:a16="http://schemas.microsoft.com/office/drawing/2014/main" id="{50D1ED38-7C3B-9495-C56B-531764103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-40129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4" name="Oval 8">
                <a:extLst>
                  <a:ext uri="{FF2B5EF4-FFF2-40B4-BE49-F238E27FC236}">
                    <a16:creationId xmlns:a16="http://schemas.microsoft.com/office/drawing/2014/main" id="{1EA87BE0-2773-1C66-4CE7-E75FB3483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-13112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5" name="Oval 9">
                <a:extLst>
                  <a:ext uri="{FF2B5EF4-FFF2-40B4-BE49-F238E27FC236}">
                    <a16:creationId xmlns:a16="http://schemas.microsoft.com/office/drawing/2014/main" id="{668A578C-09B9-D73D-36C4-ECB3CF156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14242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6" name="Oval 10">
                <a:extLst>
                  <a:ext uri="{FF2B5EF4-FFF2-40B4-BE49-F238E27FC236}">
                    <a16:creationId xmlns:a16="http://schemas.microsoft.com/office/drawing/2014/main" id="{56D97637-B625-0F54-0F66-9CEAAF0C3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41596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11">
                <a:extLst>
                  <a:ext uri="{FF2B5EF4-FFF2-40B4-BE49-F238E27FC236}">
                    <a16:creationId xmlns:a16="http://schemas.microsoft.com/office/drawing/2014/main" id="{C39FF9D1-B9E7-7715-9B4D-9B02635D0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8613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12">
                <a:extLst>
                  <a:ext uri="{FF2B5EF4-FFF2-40B4-BE49-F238E27FC236}">
                    <a16:creationId xmlns:a16="http://schemas.microsoft.com/office/drawing/2014/main" id="{D82D7D46-0F4B-96F2-068E-67F29931E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95967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A86C5EC0-0E67-660D-3E21-D12145C80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1233222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" name="Oval 29">
                <a:extLst>
                  <a:ext uri="{FF2B5EF4-FFF2-40B4-BE49-F238E27FC236}">
                    <a16:creationId xmlns:a16="http://schemas.microsoft.com/office/drawing/2014/main" id="{1C83DC1C-59D4-4AF5-F895-4FF46FF4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567748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1" name="Oval 30">
                <a:extLst>
                  <a:ext uri="{FF2B5EF4-FFF2-40B4-BE49-F238E27FC236}">
                    <a16:creationId xmlns:a16="http://schemas.microsoft.com/office/drawing/2014/main" id="{F91F65F3-A62B-5A86-7B63-210A50F6C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595778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2" name="Oval 31">
                <a:extLst>
                  <a:ext uri="{FF2B5EF4-FFF2-40B4-BE49-F238E27FC236}">
                    <a16:creationId xmlns:a16="http://schemas.microsoft.com/office/drawing/2014/main" id="{5C8577D3-04F7-56AA-E7DE-973557894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238082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3" name="Oval 32">
                <a:extLst>
                  <a:ext uri="{FF2B5EF4-FFF2-40B4-BE49-F238E27FC236}">
                    <a16:creationId xmlns:a16="http://schemas.microsoft.com/office/drawing/2014/main" id="{FB3EDDCE-DFAB-7226-C228-046696D08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652175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4" name="Oval 33">
                <a:extLst>
                  <a:ext uri="{FF2B5EF4-FFF2-40B4-BE49-F238E27FC236}">
                    <a16:creationId xmlns:a16="http://schemas.microsoft.com/office/drawing/2014/main" id="{E010791A-0E41-9EFB-D0C4-EB0D9B84C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680543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5" name="Oval 34">
                <a:extLst>
                  <a:ext uri="{FF2B5EF4-FFF2-40B4-BE49-F238E27FC236}">
                    <a16:creationId xmlns:a16="http://schemas.microsoft.com/office/drawing/2014/main" id="{D3EB8235-089D-29BA-B911-9F4A9DED4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708911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6" name="Oval 35">
                <a:extLst>
                  <a:ext uri="{FF2B5EF4-FFF2-40B4-BE49-F238E27FC236}">
                    <a16:creationId xmlns:a16="http://schemas.microsoft.com/office/drawing/2014/main" id="{D2E05879-CCEE-6F79-E0EC-73C117CB6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7372788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7" name="Line 36">
                <a:extLst>
                  <a:ext uri="{FF2B5EF4-FFF2-40B4-BE49-F238E27FC236}">
                    <a16:creationId xmlns:a16="http://schemas.microsoft.com/office/drawing/2014/main" id="{A8C70F70-1AA1-8D7F-E7BA-3683939F9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8" name="Line 37">
                <a:extLst>
                  <a:ext uri="{FF2B5EF4-FFF2-40B4-BE49-F238E27FC236}">
                    <a16:creationId xmlns:a16="http://schemas.microsoft.com/office/drawing/2014/main" id="{025C2D85-0A09-4ECE-7DC0-E3810A506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9" name="Line 5">
                <a:extLst>
                  <a:ext uri="{FF2B5EF4-FFF2-40B4-BE49-F238E27FC236}">
                    <a16:creationId xmlns:a16="http://schemas.microsoft.com/office/drawing/2014/main" id="{D7C04222-1CD4-C25C-BB2F-3C820F358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0" name="Line 6">
                <a:extLst>
                  <a:ext uri="{FF2B5EF4-FFF2-40B4-BE49-F238E27FC236}">
                    <a16:creationId xmlns:a16="http://schemas.microsoft.com/office/drawing/2014/main" id="{92FB965A-8186-D586-1C9A-8C168C65E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1" name="Oval 7">
                <a:extLst>
                  <a:ext uri="{FF2B5EF4-FFF2-40B4-BE49-F238E27FC236}">
                    <a16:creationId xmlns:a16="http://schemas.microsoft.com/office/drawing/2014/main" id="{14A032A5-E296-10B1-BA6E-B0AE0ABEF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624828" y="-26934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2" name="Oval 8">
                <a:extLst>
                  <a:ext uri="{FF2B5EF4-FFF2-40B4-BE49-F238E27FC236}">
                    <a16:creationId xmlns:a16="http://schemas.microsoft.com/office/drawing/2014/main" id="{479376F9-C841-1F7E-7100-A9EEA4B74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06634" y="-8609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9">
                <a:extLst>
                  <a:ext uri="{FF2B5EF4-FFF2-40B4-BE49-F238E27FC236}">
                    <a16:creationId xmlns:a16="http://schemas.microsoft.com/office/drawing/2014/main" id="{6C2CBFD3-A919-5686-8CC9-798CAE6F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82177" y="25588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4" name="Oval 10">
                <a:extLst>
                  <a:ext uri="{FF2B5EF4-FFF2-40B4-BE49-F238E27FC236}">
                    <a16:creationId xmlns:a16="http://schemas.microsoft.com/office/drawing/2014/main" id="{ED859C49-B787-5838-DE93-1511315A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857665" y="51993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11">
                <a:extLst>
                  <a:ext uri="{FF2B5EF4-FFF2-40B4-BE49-F238E27FC236}">
                    <a16:creationId xmlns:a16="http://schemas.microsoft.com/office/drawing/2014/main" id="{C9E8AED0-2A4B-9790-EBBE-500CFF2B8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935655" y="78072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6" name="Oval 12">
                <a:extLst>
                  <a:ext uri="{FF2B5EF4-FFF2-40B4-BE49-F238E27FC236}">
                    <a16:creationId xmlns:a16="http://schemas.microsoft.com/office/drawing/2014/main" id="{B69DB167-28DA-8311-642F-5D42D9D3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11141" y="10447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13">
                <a:extLst>
                  <a:ext uri="{FF2B5EF4-FFF2-40B4-BE49-F238E27FC236}">
                    <a16:creationId xmlns:a16="http://schemas.microsoft.com/office/drawing/2014/main" id="{A6FEEF6A-D854-3D84-0246-DE878A3F0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89510" y="130844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" name="Oval 29">
                <a:extLst>
                  <a:ext uri="{FF2B5EF4-FFF2-40B4-BE49-F238E27FC236}">
                    <a16:creationId xmlns:a16="http://schemas.microsoft.com/office/drawing/2014/main" id="{33B7F71E-C57D-5821-7048-900808440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239333" y="5601330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30">
                <a:extLst>
                  <a:ext uri="{FF2B5EF4-FFF2-40B4-BE49-F238E27FC236}">
                    <a16:creationId xmlns:a16="http://schemas.microsoft.com/office/drawing/2014/main" id="{F94695F1-2AE9-DEA7-3383-7967203EC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04746" y="58725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0" name="Oval 31">
                <a:extLst>
                  <a:ext uri="{FF2B5EF4-FFF2-40B4-BE49-F238E27FC236}">
                    <a16:creationId xmlns:a16="http://schemas.microsoft.com/office/drawing/2014/main" id="{DD42A575-7AA5-EFC8-8229-E41DD0A5F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73042" y="614343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1" name="Oval 32">
                <a:extLst>
                  <a:ext uri="{FF2B5EF4-FFF2-40B4-BE49-F238E27FC236}">
                    <a16:creationId xmlns:a16="http://schemas.microsoft.com/office/drawing/2014/main" id="{FC471214-C0C4-1814-2A7A-0AAD65628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437961" y="641767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2" name="Oval 33">
                <a:extLst>
                  <a:ext uri="{FF2B5EF4-FFF2-40B4-BE49-F238E27FC236}">
                    <a16:creationId xmlns:a16="http://schemas.microsoft.com/office/drawing/2014/main" id="{7DD8D419-571B-A230-DE5D-6F5F9BB21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06692" y="669185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3" name="Oval 34">
                <a:extLst>
                  <a:ext uri="{FF2B5EF4-FFF2-40B4-BE49-F238E27FC236}">
                    <a16:creationId xmlns:a16="http://schemas.microsoft.com/office/drawing/2014/main" id="{5AE95DCF-C180-628E-C6D4-57B88C1EE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74931" y="696566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4" name="Oval 35">
                <a:extLst>
                  <a:ext uri="{FF2B5EF4-FFF2-40B4-BE49-F238E27FC236}">
                    <a16:creationId xmlns:a16="http://schemas.microsoft.com/office/drawing/2014/main" id="{73CA1FB9-DB0E-9582-352B-1FF67777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636909" y="7239846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5" name="Line 36">
                <a:extLst>
                  <a:ext uri="{FF2B5EF4-FFF2-40B4-BE49-F238E27FC236}">
                    <a16:creationId xmlns:a16="http://schemas.microsoft.com/office/drawing/2014/main" id="{F3391D02-D2C1-649B-8981-CA3EECFB9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6" name="Line 37">
                <a:extLst>
                  <a:ext uri="{FF2B5EF4-FFF2-40B4-BE49-F238E27FC236}">
                    <a16:creationId xmlns:a16="http://schemas.microsoft.com/office/drawing/2014/main" id="{1F39C1A6-1ACB-3704-DBB1-45E572412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7" name="Line 5">
                <a:extLst>
                  <a:ext uri="{FF2B5EF4-FFF2-40B4-BE49-F238E27FC236}">
                    <a16:creationId xmlns:a16="http://schemas.microsoft.com/office/drawing/2014/main" id="{EBCCD69A-6D97-F337-4184-3C451D7A7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8" name="Line 6">
                <a:extLst>
                  <a:ext uri="{FF2B5EF4-FFF2-40B4-BE49-F238E27FC236}">
                    <a16:creationId xmlns:a16="http://schemas.microsoft.com/office/drawing/2014/main" id="{DADBC261-FF8E-E44B-08B7-41E83B155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9" name="Oval 7">
                <a:extLst>
                  <a:ext uri="{FF2B5EF4-FFF2-40B4-BE49-F238E27FC236}">
                    <a16:creationId xmlns:a16="http://schemas.microsoft.com/office/drawing/2014/main" id="{FDFC16EC-63C3-D269-2627-DD23B6C91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687587" y="11840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0" name="Oval 8">
                <a:extLst>
                  <a:ext uri="{FF2B5EF4-FFF2-40B4-BE49-F238E27FC236}">
                    <a16:creationId xmlns:a16="http://schemas.microsoft.com/office/drawing/2014/main" id="{CF6B8492-1BA9-D2BE-8C0C-AEBA6BC5B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836180" y="351467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1" name="Oval 9">
                <a:extLst>
                  <a:ext uri="{FF2B5EF4-FFF2-40B4-BE49-F238E27FC236}">
                    <a16:creationId xmlns:a16="http://schemas.microsoft.com/office/drawing/2014/main" id="{B795E0B0-1C39-37B4-194C-410D3C6C2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979088" y="58853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2" name="Oval 10">
                <a:extLst>
                  <a:ext uri="{FF2B5EF4-FFF2-40B4-BE49-F238E27FC236}">
                    <a16:creationId xmlns:a16="http://schemas.microsoft.com/office/drawing/2014/main" id="{D1D81D81-8955-A3D7-AA2B-57ACE9366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121772" y="82474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3" name="Oval 11">
                <a:extLst>
                  <a:ext uri="{FF2B5EF4-FFF2-40B4-BE49-F238E27FC236}">
                    <a16:creationId xmlns:a16="http://schemas.microsoft.com/office/drawing/2014/main" id="{008F41CB-D45C-4860-9316-D21A578F7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266142" y="105804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4" name="Oval 12">
                <a:extLst>
                  <a:ext uri="{FF2B5EF4-FFF2-40B4-BE49-F238E27FC236}">
                    <a16:creationId xmlns:a16="http://schemas.microsoft.com/office/drawing/2014/main" id="{F1F01C4E-DD91-80EF-3DC6-12E4A8FCB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408825" y="129426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5" name="Oval 13">
                <a:extLst>
                  <a:ext uri="{FF2B5EF4-FFF2-40B4-BE49-F238E27FC236}">
                    <a16:creationId xmlns:a16="http://schemas.microsoft.com/office/drawing/2014/main" id="{4F2669E1-38E4-6D20-95D6-7B7DD83A3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553813" y="1529861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6" name="Oval 29">
                <a:extLst>
                  <a:ext uri="{FF2B5EF4-FFF2-40B4-BE49-F238E27FC236}">
                    <a16:creationId xmlns:a16="http://schemas.microsoft.com/office/drawing/2014/main" id="{753CD510-7FB5-C674-039E-4B322A68E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775100" y="5378931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7" name="Oval 30">
                <a:extLst>
                  <a:ext uri="{FF2B5EF4-FFF2-40B4-BE49-F238E27FC236}">
                    <a16:creationId xmlns:a16="http://schemas.microsoft.com/office/drawing/2014/main" id="{4F774AEE-EACF-5078-26A5-8D1F4E439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907878" y="5622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8" name="Oval 31">
                <a:extLst>
                  <a:ext uri="{FF2B5EF4-FFF2-40B4-BE49-F238E27FC236}">
                    <a16:creationId xmlns:a16="http://schemas.microsoft.com/office/drawing/2014/main" id="{CCEB0BF3-0C2F-C6FB-935E-CAC48E6F4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042962" y="586594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9" name="Oval 32">
                <a:extLst>
                  <a:ext uri="{FF2B5EF4-FFF2-40B4-BE49-F238E27FC236}">
                    <a16:creationId xmlns:a16="http://schemas.microsoft.com/office/drawing/2014/main" id="{F44BE640-6F90-F352-EE03-6786F22C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174669" y="611252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0" name="Oval 33">
                <a:extLst>
                  <a:ext uri="{FF2B5EF4-FFF2-40B4-BE49-F238E27FC236}">
                    <a16:creationId xmlns:a16="http://schemas.microsoft.com/office/drawing/2014/main" id="{BB48F852-B254-2602-E000-D60B52BA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310596" y="635887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34">
                <a:extLst>
                  <a:ext uri="{FF2B5EF4-FFF2-40B4-BE49-F238E27FC236}">
                    <a16:creationId xmlns:a16="http://schemas.microsoft.com/office/drawing/2014/main" id="{6F1F8EC9-2138-6D3F-F94A-81F83F952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445454" y="66046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35">
                <a:extLst>
                  <a:ext uri="{FF2B5EF4-FFF2-40B4-BE49-F238E27FC236}">
                    <a16:creationId xmlns:a16="http://schemas.microsoft.com/office/drawing/2014/main" id="{8F98E6CA-FED5-5CF5-6DCD-6823ED8F7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574628" y="6850953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3" name="Line 36">
                <a:extLst>
                  <a:ext uri="{FF2B5EF4-FFF2-40B4-BE49-F238E27FC236}">
                    <a16:creationId xmlns:a16="http://schemas.microsoft.com/office/drawing/2014/main" id="{E3DA0C2D-F5F6-1752-84FF-9C44CC0B0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4" name="Line 37">
                <a:extLst>
                  <a:ext uri="{FF2B5EF4-FFF2-40B4-BE49-F238E27FC236}">
                    <a16:creationId xmlns:a16="http://schemas.microsoft.com/office/drawing/2014/main" id="{1322BF80-C1EB-B558-4304-0A8FACDDA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5" name="Line 5">
                <a:extLst>
                  <a:ext uri="{FF2B5EF4-FFF2-40B4-BE49-F238E27FC236}">
                    <a16:creationId xmlns:a16="http://schemas.microsoft.com/office/drawing/2014/main" id="{E1DEBA53-7CB5-5E12-08F2-CB93F4BAA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" name="Line 6">
                <a:extLst>
                  <a:ext uri="{FF2B5EF4-FFF2-40B4-BE49-F238E27FC236}">
                    <a16:creationId xmlns:a16="http://schemas.microsoft.com/office/drawing/2014/main" id="{5FAF7991-BB22-82F7-D387-0E2D57A8C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7" name="Oval 7">
                <a:extLst>
                  <a:ext uri="{FF2B5EF4-FFF2-40B4-BE49-F238E27FC236}">
                    <a16:creationId xmlns:a16="http://schemas.microsoft.com/office/drawing/2014/main" id="{012F16AA-A615-7F55-DE28-00164275C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2882636" y="73550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8" name="Oval 8">
                <a:extLst>
                  <a:ext uri="{FF2B5EF4-FFF2-40B4-BE49-F238E27FC236}">
                    <a16:creationId xmlns:a16="http://schemas.microsoft.com/office/drawing/2014/main" id="{13E28B69-1C98-4EF4-7211-D548C9CBD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088581" y="92456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9" name="Oval 9">
                <a:extLst>
                  <a:ext uri="{FF2B5EF4-FFF2-40B4-BE49-F238E27FC236}">
                    <a16:creationId xmlns:a16="http://schemas.microsoft.com/office/drawing/2014/main" id="{6DABE643-952C-1884-8F33-379218244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289460" y="111770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0" name="Oval 10">
                <a:extLst>
                  <a:ext uri="{FF2B5EF4-FFF2-40B4-BE49-F238E27FC236}">
                    <a16:creationId xmlns:a16="http://schemas.microsoft.com/office/drawing/2014/main" id="{189AD629-EDC5-DA57-4BFB-E1ED705E1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489845" y="130964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1" name="Oval 11">
                <a:extLst>
                  <a:ext uri="{FF2B5EF4-FFF2-40B4-BE49-F238E27FC236}">
                    <a16:creationId xmlns:a16="http://schemas.microsoft.com/office/drawing/2014/main" id="{EE357982-8DBA-9E73-8007-75518737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691219" y="14991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2" name="Oval 12">
                <a:extLst>
                  <a:ext uri="{FF2B5EF4-FFF2-40B4-BE49-F238E27FC236}">
                    <a16:creationId xmlns:a16="http://schemas.microsoft.com/office/drawing/2014/main" id="{A782303F-5FBC-8FD5-9EDF-238D33940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891604" y="169113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3" name="Oval 13">
                <a:extLst>
                  <a:ext uri="{FF2B5EF4-FFF2-40B4-BE49-F238E27FC236}">
                    <a16:creationId xmlns:a16="http://schemas.microsoft.com/office/drawing/2014/main" id="{27BD5414-99B9-06AE-F4D8-C2C8809FB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4093676" y="18823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4" name="Oval 29">
                <a:extLst>
                  <a:ext uri="{FF2B5EF4-FFF2-40B4-BE49-F238E27FC236}">
                    <a16:creationId xmlns:a16="http://schemas.microsoft.com/office/drawing/2014/main" id="{7246323F-9D46-5B35-AE64-8D14A92FF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235050" y="502544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5" name="Oval 30">
                <a:extLst>
                  <a:ext uri="{FF2B5EF4-FFF2-40B4-BE49-F238E27FC236}">
                    <a16:creationId xmlns:a16="http://schemas.microsoft.com/office/drawing/2014/main" id="{2BC04208-9CE1-225A-E709-1A0EB1703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425799" y="5225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6" name="Oval 31">
                <a:extLst>
                  <a:ext uri="{FF2B5EF4-FFF2-40B4-BE49-F238E27FC236}">
                    <a16:creationId xmlns:a16="http://schemas.microsoft.com/office/drawing/2014/main" id="{03C6B869-AF9A-8909-86C8-C25B3A9B6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618236" y="542452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7" name="Oval 32">
                <a:extLst>
                  <a:ext uri="{FF2B5EF4-FFF2-40B4-BE49-F238E27FC236}">
                    <a16:creationId xmlns:a16="http://schemas.microsoft.com/office/drawing/2014/main" id="{B15812DB-3F73-F721-B639-7A5BE6900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807295" y="562709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8" name="Oval 33">
                <a:extLst>
                  <a:ext uri="{FF2B5EF4-FFF2-40B4-BE49-F238E27FC236}">
                    <a16:creationId xmlns:a16="http://schemas.microsoft.com/office/drawing/2014/main" id="{76C458E7-2B4C-9B54-BE13-6E21E803D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000924" y="582916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9" name="Oval 34">
                <a:extLst>
                  <a:ext uri="{FF2B5EF4-FFF2-40B4-BE49-F238E27FC236}">
                    <a16:creationId xmlns:a16="http://schemas.microsoft.com/office/drawing/2014/main" id="{007064E4-826F-6612-FDDD-BE5D8CE0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192866" y="6030537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0" name="Oval 35">
                <a:extLst>
                  <a:ext uri="{FF2B5EF4-FFF2-40B4-BE49-F238E27FC236}">
                    <a16:creationId xmlns:a16="http://schemas.microsoft.com/office/drawing/2014/main" id="{C97C98C0-820D-BBB6-EE0E-8F2FF70CA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379742" y="623261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1" name="Line 36">
                <a:extLst>
                  <a:ext uri="{FF2B5EF4-FFF2-40B4-BE49-F238E27FC236}">
                    <a16:creationId xmlns:a16="http://schemas.microsoft.com/office/drawing/2014/main" id="{C6976298-AB94-51F9-D356-0F623C03F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2" name="Line 37">
                <a:extLst>
                  <a:ext uri="{FF2B5EF4-FFF2-40B4-BE49-F238E27FC236}">
                    <a16:creationId xmlns:a16="http://schemas.microsoft.com/office/drawing/2014/main" id="{55AEF09E-BC7A-9B7B-12A2-69999BD6D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3" name="Line 5">
                <a:extLst>
                  <a:ext uri="{FF2B5EF4-FFF2-40B4-BE49-F238E27FC236}">
                    <a16:creationId xmlns:a16="http://schemas.microsoft.com/office/drawing/2014/main" id="{194540BA-25EC-E638-8B4A-37E800D91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4" name="Line 6">
                <a:extLst>
                  <a:ext uri="{FF2B5EF4-FFF2-40B4-BE49-F238E27FC236}">
                    <a16:creationId xmlns:a16="http://schemas.microsoft.com/office/drawing/2014/main" id="{1C637AA2-835A-AAD3-6F1E-C630ED2D5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l 7">
                <a:extLst>
                  <a:ext uri="{FF2B5EF4-FFF2-40B4-BE49-F238E27FC236}">
                    <a16:creationId xmlns:a16="http://schemas.microsoft.com/office/drawing/2014/main" id="{51965FE5-1D72-BB91-8872-F85F94F79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264831" y="153991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6" name="Oval 8">
                <a:extLst>
                  <a:ext uri="{FF2B5EF4-FFF2-40B4-BE49-F238E27FC236}">
                    <a16:creationId xmlns:a16="http://schemas.microsoft.com/office/drawing/2014/main" id="{F85AF893-4593-4DA8-F93B-F365C8D4D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514785" y="167162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7" name="Oval 9">
                <a:extLst>
                  <a:ext uri="{FF2B5EF4-FFF2-40B4-BE49-F238E27FC236}">
                    <a16:creationId xmlns:a16="http://schemas.microsoft.com/office/drawing/2014/main" id="{BFD0C138-ECB6-689B-3E0D-2AE9972C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760290" y="180732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8" name="Oval 10">
                <a:extLst>
                  <a:ext uri="{FF2B5EF4-FFF2-40B4-BE49-F238E27FC236}">
                    <a16:creationId xmlns:a16="http://schemas.microsoft.com/office/drawing/2014/main" id="{21236FE8-3D93-8C46-01A6-59E29F048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004951" y="194156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9" name="Oval 11">
                <a:extLst>
                  <a:ext uri="{FF2B5EF4-FFF2-40B4-BE49-F238E27FC236}">
                    <a16:creationId xmlns:a16="http://schemas.microsoft.com/office/drawing/2014/main" id="{1676D4C4-4EE8-7593-F5BD-DA4E2C97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250065" y="20741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0" name="Oval 12">
                <a:extLst>
                  <a:ext uri="{FF2B5EF4-FFF2-40B4-BE49-F238E27FC236}">
                    <a16:creationId xmlns:a16="http://schemas.microsoft.com/office/drawing/2014/main" id="{CCA55D9D-2A5B-0171-D4DB-D9FFF1FB9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494727" y="2208360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1" name="Oval 13">
                <a:extLst>
                  <a:ext uri="{FF2B5EF4-FFF2-40B4-BE49-F238E27FC236}">
                    <a16:creationId xmlns:a16="http://schemas.microsoft.com/office/drawing/2014/main" id="{BD9ADD71-4E79-EC7C-66EE-6EE9FC06E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740457" y="23419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2" name="Oval 29">
                <a:extLst>
                  <a:ext uri="{FF2B5EF4-FFF2-40B4-BE49-F238E27FC236}">
                    <a16:creationId xmlns:a16="http://schemas.microsoft.com/office/drawing/2014/main" id="{B2DC9B0F-E5CE-ABCF-FC2C-09467A45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587839" y="456495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3" name="Oval 30">
                <a:extLst>
                  <a:ext uri="{FF2B5EF4-FFF2-40B4-BE49-F238E27FC236}">
                    <a16:creationId xmlns:a16="http://schemas.microsoft.com/office/drawing/2014/main" id="{1EDAE954-DE38-E738-C482-4664F600E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823214" y="4707413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4" name="Oval 31">
                <a:extLst>
                  <a:ext uri="{FF2B5EF4-FFF2-40B4-BE49-F238E27FC236}">
                    <a16:creationId xmlns:a16="http://schemas.microsoft.com/office/drawing/2014/main" id="{F50E4A29-E25F-C01E-E947-DDA87AF3A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059658" y="484925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5" name="Oval 32">
                <a:extLst>
                  <a:ext uri="{FF2B5EF4-FFF2-40B4-BE49-F238E27FC236}">
                    <a16:creationId xmlns:a16="http://schemas.microsoft.com/office/drawing/2014/main" id="{34F1D27A-A839-A8B1-DEAC-B75AA650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292726" y="4994465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6" name="Oval 33">
                <a:extLst>
                  <a:ext uri="{FF2B5EF4-FFF2-40B4-BE49-F238E27FC236}">
                    <a16:creationId xmlns:a16="http://schemas.microsoft.com/office/drawing/2014/main" id="{D4F738B4-D88C-ACF3-39C2-9B9BA3E28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530631" y="513883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7" name="Oval 34">
                <a:extLst>
                  <a:ext uri="{FF2B5EF4-FFF2-40B4-BE49-F238E27FC236}">
                    <a16:creationId xmlns:a16="http://schemas.microsoft.com/office/drawing/2014/main" id="{EBEB2ED0-4181-47AC-B097-49B90852F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766232" y="528258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8" name="Oval 35">
                <a:extLst>
                  <a:ext uri="{FF2B5EF4-FFF2-40B4-BE49-F238E27FC236}">
                    <a16:creationId xmlns:a16="http://schemas.microsoft.com/office/drawing/2014/main" id="{75847983-B972-CEFA-66EC-ED18A619E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997384" y="542696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9" name="Line 36">
                <a:extLst>
                  <a:ext uri="{FF2B5EF4-FFF2-40B4-BE49-F238E27FC236}">
                    <a16:creationId xmlns:a16="http://schemas.microsoft.com/office/drawing/2014/main" id="{07C30131-4E52-7D06-B579-9327E61A2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0" name="Line 37">
                <a:extLst>
                  <a:ext uri="{FF2B5EF4-FFF2-40B4-BE49-F238E27FC236}">
                    <a16:creationId xmlns:a16="http://schemas.microsoft.com/office/drawing/2014/main" id="{BADF4819-19A7-588B-1D9E-32C98F99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1" name="Line 5">
                <a:extLst>
                  <a:ext uri="{FF2B5EF4-FFF2-40B4-BE49-F238E27FC236}">
                    <a16:creationId xmlns:a16="http://schemas.microsoft.com/office/drawing/2014/main" id="{4DECDD30-C4CF-D0C7-AB89-04C119A24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2" name="Line 6">
                <a:extLst>
                  <a:ext uri="{FF2B5EF4-FFF2-40B4-BE49-F238E27FC236}">
                    <a16:creationId xmlns:a16="http://schemas.microsoft.com/office/drawing/2014/main" id="{994946C3-CAA8-9161-B023-1A6EAB1C8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3" name="Oval 7">
                <a:extLst>
                  <a:ext uri="{FF2B5EF4-FFF2-40B4-BE49-F238E27FC236}">
                    <a16:creationId xmlns:a16="http://schemas.microsoft.com/office/drawing/2014/main" id="{3B508BC5-CD09-841C-7DAC-391F1D6C2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1876276" y="24768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4" name="Oval 8">
                <a:extLst>
                  <a:ext uri="{FF2B5EF4-FFF2-40B4-BE49-F238E27FC236}">
                    <a16:creationId xmlns:a16="http://schemas.microsoft.com/office/drawing/2014/main" id="{30DC8E5C-3AF0-D555-2307-07413E52E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153894" y="254174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5" name="Oval 9">
                <a:extLst>
                  <a:ext uri="{FF2B5EF4-FFF2-40B4-BE49-F238E27FC236}">
                    <a16:creationId xmlns:a16="http://schemas.microsoft.com/office/drawing/2014/main" id="{71B459B7-B3CF-BD00-09C5-4E1A60D9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427640" y="26104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6" name="Oval 10">
                <a:extLst>
                  <a:ext uri="{FF2B5EF4-FFF2-40B4-BE49-F238E27FC236}">
                    <a16:creationId xmlns:a16="http://schemas.microsoft.com/office/drawing/2014/main" id="{DB6DA112-576C-7198-DC54-C0B4135FB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700134" y="267746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7" name="Oval 11">
                <a:extLst>
                  <a:ext uri="{FF2B5EF4-FFF2-40B4-BE49-F238E27FC236}">
                    <a16:creationId xmlns:a16="http://schemas.microsoft.com/office/drawing/2014/main" id="{30F427F4-78A9-28CF-9135-96BC4F189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972743" y="274363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8" name="Oval 12">
                <a:extLst>
                  <a:ext uri="{FF2B5EF4-FFF2-40B4-BE49-F238E27FC236}">
                    <a16:creationId xmlns:a16="http://schemas.microsoft.com/office/drawing/2014/main" id="{E51C9D34-80B9-BFFB-ECCA-2D121E3B1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245239" y="2810676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9" name="Oval 13">
                <a:extLst>
                  <a:ext uri="{FF2B5EF4-FFF2-40B4-BE49-F238E27FC236}">
                    <a16:creationId xmlns:a16="http://schemas.microsoft.com/office/drawing/2014/main" id="{8DAA6A99-8EB1-4555-BF4D-34077F691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518227" y="287734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0" name="Oval 29">
                <a:extLst>
                  <a:ext uri="{FF2B5EF4-FFF2-40B4-BE49-F238E27FC236}">
                    <a16:creationId xmlns:a16="http://schemas.microsoft.com/office/drawing/2014/main" id="{C6824C37-4310-5514-52D2-298133ED9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7809423" y="402885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1" name="Oval 30">
                <a:extLst>
                  <a:ext uri="{FF2B5EF4-FFF2-40B4-BE49-F238E27FC236}">
                    <a16:creationId xmlns:a16="http://schemas.microsoft.com/office/drawing/2014/main" id="{18FEDCBC-B117-870F-13F9-3C6B9E0BF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073040" y="410428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2" name="Oval 31">
                <a:extLst>
                  <a:ext uri="{FF2B5EF4-FFF2-40B4-BE49-F238E27FC236}">
                    <a16:creationId xmlns:a16="http://schemas.microsoft.com/office/drawing/2014/main" id="{03B66F4A-5677-A973-871D-44398714D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337148" y="417933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3" name="Oval 32">
                <a:extLst>
                  <a:ext uri="{FF2B5EF4-FFF2-40B4-BE49-F238E27FC236}">
                    <a16:creationId xmlns:a16="http://schemas.microsoft.com/office/drawing/2014/main" id="{95886262-C79B-E084-F47A-4E0CB0FBA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597880" y="425775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4" name="Oval 33">
                <a:extLst>
                  <a:ext uri="{FF2B5EF4-FFF2-40B4-BE49-F238E27FC236}">
                    <a16:creationId xmlns:a16="http://schemas.microsoft.com/office/drawing/2014/main" id="{FCE2A794-F968-DBAF-8D31-E7637E60B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863619" y="4334934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34">
                <a:extLst>
                  <a:ext uri="{FF2B5EF4-FFF2-40B4-BE49-F238E27FC236}">
                    <a16:creationId xmlns:a16="http://schemas.microsoft.com/office/drawing/2014/main" id="{D784A1D7-978D-B4BD-F56C-1EADDCF55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126477" y="4411728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6" name="Oval 35">
                <a:extLst>
                  <a:ext uri="{FF2B5EF4-FFF2-40B4-BE49-F238E27FC236}">
                    <a16:creationId xmlns:a16="http://schemas.microsoft.com/office/drawing/2014/main" id="{1FDEF229-F26E-0A0B-FC5C-45BB63306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385463" y="44889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7" name="Line 36">
                <a:extLst>
                  <a:ext uri="{FF2B5EF4-FFF2-40B4-BE49-F238E27FC236}">
                    <a16:creationId xmlns:a16="http://schemas.microsoft.com/office/drawing/2014/main" id="{2DD6F6EF-1E3C-043A-B1BB-54619BEEA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8" name="Line 37">
                <a:extLst>
                  <a:ext uri="{FF2B5EF4-FFF2-40B4-BE49-F238E27FC236}">
                    <a16:creationId xmlns:a16="http://schemas.microsoft.com/office/drawing/2014/main" id="{3F247C9A-027D-C198-F50B-1EAA20F5F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9" name="Line 5">
                <a:extLst>
                  <a:ext uri="{FF2B5EF4-FFF2-40B4-BE49-F238E27FC236}">
                    <a16:creationId xmlns:a16="http://schemas.microsoft.com/office/drawing/2014/main" id="{1B81B4BB-D965-4078-938D-C27248D32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0" name="Line 6">
                <a:extLst>
                  <a:ext uri="{FF2B5EF4-FFF2-40B4-BE49-F238E27FC236}">
                    <a16:creationId xmlns:a16="http://schemas.microsoft.com/office/drawing/2014/main" id="{13DEECE6-8F31-511D-8193-8A4ECB5B9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1" name="Oval 7">
                <a:extLst>
                  <a:ext uri="{FF2B5EF4-FFF2-40B4-BE49-F238E27FC236}">
                    <a16:creationId xmlns:a16="http://schemas.microsoft.com/office/drawing/2014/main" id="{02163AE5-CE4C-36D7-A79B-C5E6B0D0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1875402" y="44880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2" name="Oval 8">
                <a:extLst>
                  <a:ext uri="{FF2B5EF4-FFF2-40B4-BE49-F238E27FC236}">
                    <a16:creationId xmlns:a16="http://schemas.microsoft.com/office/drawing/2014/main" id="{3054201D-2B81-AAF2-3F4D-044BCCCC1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153019" y="440960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3" name="Oval 9">
                <a:extLst>
                  <a:ext uri="{FF2B5EF4-FFF2-40B4-BE49-F238E27FC236}">
                    <a16:creationId xmlns:a16="http://schemas.microsoft.com/office/drawing/2014/main" id="{70D44C9A-CA3D-DC8F-7F99-A920E72F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427641" y="433406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4" name="Oval 10">
                <a:extLst>
                  <a:ext uri="{FF2B5EF4-FFF2-40B4-BE49-F238E27FC236}">
                    <a16:creationId xmlns:a16="http://schemas.microsoft.com/office/drawing/2014/main" id="{5F01238A-B29C-9A40-12EC-54103F48C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700134" y="425688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5" name="Oval 11">
                <a:extLst>
                  <a:ext uri="{FF2B5EF4-FFF2-40B4-BE49-F238E27FC236}">
                    <a16:creationId xmlns:a16="http://schemas.microsoft.com/office/drawing/2014/main" id="{2D30582B-7243-D0BC-0095-C43DF766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972743" y="418058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6" name="Oval 12">
                <a:extLst>
                  <a:ext uri="{FF2B5EF4-FFF2-40B4-BE49-F238E27FC236}">
                    <a16:creationId xmlns:a16="http://schemas.microsoft.com/office/drawing/2014/main" id="{252B90E8-00AA-4C74-7594-E058A90F1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245240" y="410340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7" name="Oval 13">
                <a:extLst>
                  <a:ext uri="{FF2B5EF4-FFF2-40B4-BE49-F238E27FC236}">
                    <a16:creationId xmlns:a16="http://schemas.microsoft.com/office/drawing/2014/main" id="{928AB507-3577-6E8B-4085-D73EB37C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517353" y="4026727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8" name="Oval 29">
                <a:extLst>
                  <a:ext uri="{FF2B5EF4-FFF2-40B4-BE49-F238E27FC236}">
                    <a16:creationId xmlns:a16="http://schemas.microsoft.com/office/drawing/2014/main" id="{BD58BD8F-4F0F-19DE-3D06-39D52D0A3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7808550" y="287859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0">
                <a:extLst>
                  <a:ext uri="{FF2B5EF4-FFF2-40B4-BE49-F238E27FC236}">
                    <a16:creationId xmlns:a16="http://schemas.microsoft.com/office/drawing/2014/main" id="{8EA709EA-097E-BF6B-D480-B44B867A0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073040" y="280980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0" name="Oval 31">
                <a:extLst>
                  <a:ext uri="{FF2B5EF4-FFF2-40B4-BE49-F238E27FC236}">
                    <a16:creationId xmlns:a16="http://schemas.microsoft.com/office/drawing/2014/main" id="{A66F0756-7327-395A-2702-02517D7D2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337148" y="274150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1" name="Oval 32">
                <a:extLst>
                  <a:ext uri="{FF2B5EF4-FFF2-40B4-BE49-F238E27FC236}">
                    <a16:creationId xmlns:a16="http://schemas.microsoft.com/office/drawing/2014/main" id="{920C8E12-1369-649A-16C8-5AFB2469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597880" y="267658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2" name="Oval 33">
                <a:extLst>
                  <a:ext uri="{FF2B5EF4-FFF2-40B4-BE49-F238E27FC236}">
                    <a16:creationId xmlns:a16="http://schemas.microsoft.com/office/drawing/2014/main" id="{E6824F0D-BBCB-FCAE-0E33-B9D5BCCAA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863620" y="260954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3" name="Oval 34">
                <a:extLst>
                  <a:ext uri="{FF2B5EF4-FFF2-40B4-BE49-F238E27FC236}">
                    <a16:creationId xmlns:a16="http://schemas.microsoft.com/office/drawing/2014/main" id="{F3C2D639-7D04-318C-EE63-B22DDB5F6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125602" y="2542994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4" name="Oval 35">
                <a:extLst>
                  <a:ext uri="{FF2B5EF4-FFF2-40B4-BE49-F238E27FC236}">
                    <a16:creationId xmlns:a16="http://schemas.microsoft.com/office/drawing/2014/main" id="{996FC9B0-223B-D599-7981-F3F96C393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384589" y="247595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5" name="Line 36">
                <a:extLst>
                  <a:ext uri="{FF2B5EF4-FFF2-40B4-BE49-F238E27FC236}">
                    <a16:creationId xmlns:a16="http://schemas.microsoft.com/office/drawing/2014/main" id="{BCFCEC49-1FB9-9EC9-27C3-85497E15E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6" name="Line 37">
                <a:extLst>
                  <a:ext uri="{FF2B5EF4-FFF2-40B4-BE49-F238E27FC236}">
                    <a16:creationId xmlns:a16="http://schemas.microsoft.com/office/drawing/2014/main" id="{E3D4B7A4-A5AE-054E-93AB-452ED7F16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7" name="Line 5">
                <a:extLst>
                  <a:ext uri="{FF2B5EF4-FFF2-40B4-BE49-F238E27FC236}">
                    <a16:creationId xmlns:a16="http://schemas.microsoft.com/office/drawing/2014/main" id="{C7F47915-5DB7-5047-4B37-1F0834069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8" name="Line 6">
                <a:extLst>
                  <a:ext uri="{FF2B5EF4-FFF2-40B4-BE49-F238E27FC236}">
                    <a16:creationId xmlns:a16="http://schemas.microsoft.com/office/drawing/2014/main" id="{FFF66AC8-8598-3F3D-2888-9D69348A0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9" name="Oval 7">
                <a:extLst>
                  <a:ext uri="{FF2B5EF4-FFF2-40B4-BE49-F238E27FC236}">
                    <a16:creationId xmlns:a16="http://schemas.microsoft.com/office/drawing/2014/main" id="{3631D7FD-5A91-6462-5825-DB8F7ABFD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263143" y="54252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0" name="Oval 8">
                <a:extLst>
                  <a:ext uri="{FF2B5EF4-FFF2-40B4-BE49-F238E27FC236}">
                    <a16:creationId xmlns:a16="http://schemas.microsoft.com/office/drawing/2014/main" id="{72596B99-14FB-40C3-C786-3A3EAFA7F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513096" y="528005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1" name="Oval 9">
                <a:extLst>
                  <a:ext uri="{FF2B5EF4-FFF2-40B4-BE49-F238E27FC236}">
                    <a16:creationId xmlns:a16="http://schemas.microsoft.com/office/drawing/2014/main" id="{286695EF-0773-E022-099C-CFC9BC0A7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760291" y="513714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2" name="Oval 10">
                <a:extLst>
                  <a:ext uri="{FF2B5EF4-FFF2-40B4-BE49-F238E27FC236}">
                    <a16:creationId xmlns:a16="http://schemas.microsoft.com/office/drawing/2014/main" id="{BEE983E9-E701-4C66-AEA2-F5DA50B5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004951" y="499277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3" name="Oval 11">
                <a:extLst>
                  <a:ext uri="{FF2B5EF4-FFF2-40B4-BE49-F238E27FC236}">
                    <a16:creationId xmlns:a16="http://schemas.microsoft.com/office/drawing/2014/main" id="{2DC9FD7D-E2FA-ECE1-AEBB-ABA20D6A8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250065" y="48500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4" name="Oval 12">
                <a:extLst>
                  <a:ext uri="{FF2B5EF4-FFF2-40B4-BE49-F238E27FC236}">
                    <a16:creationId xmlns:a16="http://schemas.microsoft.com/office/drawing/2014/main" id="{85A0BC86-BA18-5A48-DEFE-5C84D255A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494728" y="470572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5" name="Oval 13">
                <a:extLst>
                  <a:ext uri="{FF2B5EF4-FFF2-40B4-BE49-F238E27FC236}">
                    <a16:creationId xmlns:a16="http://schemas.microsoft.com/office/drawing/2014/main" id="{14C3648D-1011-2408-81B8-F1293D71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738769" y="4562424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6" name="Oval 29">
                <a:extLst>
                  <a:ext uri="{FF2B5EF4-FFF2-40B4-BE49-F238E27FC236}">
                    <a16:creationId xmlns:a16="http://schemas.microsoft.com/office/drawing/2014/main" id="{06DDBC48-B77E-F413-B87E-727B7EAAD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586151" y="234282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7" name="Oval 30">
                <a:extLst>
                  <a:ext uri="{FF2B5EF4-FFF2-40B4-BE49-F238E27FC236}">
                    <a16:creationId xmlns:a16="http://schemas.microsoft.com/office/drawing/2014/main" id="{F12E23BC-060D-DCF4-691B-670924BB6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823215" y="220667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8" name="Oval 31">
                <a:extLst>
                  <a:ext uri="{FF2B5EF4-FFF2-40B4-BE49-F238E27FC236}">
                    <a16:creationId xmlns:a16="http://schemas.microsoft.com/office/drawing/2014/main" id="{2E90E47D-182D-6673-B79F-46B637A8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059658" y="207158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9" name="Oval 32">
                <a:extLst>
                  <a:ext uri="{FF2B5EF4-FFF2-40B4-BE49-F238E27FC236}">
                    <a16:creationId xmlns:a16="http://schemas.microsoft.com/office/drawing/2014/main" id="{CEB842A3-1662-B096-1D9A-B2DCF5A67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292726" y="193987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0" name="Oval 33">
                <a:extLst>
                  <a:ext uri="{FF2B5EF4-FFF2-40B4-BE49-F238E27FC236}">
                    <a16:creationId xmlns:a16="http://schemas.microsoft.com/office/drawing/2014/main" id="{8012A335-1208-45B8-165A-CDD449B18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530632" y="180564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1" name="Oval 34">
                <a:extLst>
                  <a:ext uri="{FF2B5EF4-FFF2-40B4-BE49-F238E27FC236}">
                    <a16:creationId xmlns:a16="http://schemas.microsoft.com/office/drawing/2014/main" id="{AAFB8721-CFD5-05DD-7B87-9EDE45294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764543" y="167247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2" name="Oval 35">
                <a:extLst>
                  <a:ext uri="{FF2B5EF4-FFF2-40B4-BE49-F238E27FC236}">
                    <a16:creationId xmlns:a16="http://schemas.microsoft.com/office/drawing/2014/main" id="{FE52ED17-AEC2-0F3A-FFE7-0A7CC532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995696" y="15382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3" name="Line 36">
                <a:extLst>
                  <a:ext uri="{FF2B5EF4-FFF2-40B4-BE49-F238E27FC236}">
                    <a16:creationId xmlns:a16="http://schemas.microsoft.com/office/drawing/2014/main" id="{BB425F57-31D7-34B7-E6FB-F1D326E8D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4" name="Line 37">
                <a:extLst>
                  <a:ext uri="{FF2B5EF4-FFF2-40B4-BE49-F238E27FC236}">
                    <a16:creationId xmlns:a16="http://schemas.microsoft.com/office/drawing/2014/main" id="{BB099640-E141-37FC-7748-9CF0C1A9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5" name="Line 5">
                <a:extLst>
                  <a:ext uri="{FF2B5EF4-FFF2-40B4-BE49-F238E27FC236}">
                    <a16:creationId xmlns:a16="http://schemas.microsoft.com/office/drawing/2014/main" id="{6FBA8822-09C0-D91C-C37F-ABB2B4600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6" name="Line 6">
                <a:extLst>
                  <a:ext uri="{FF2B5EF4-FFF2-40B4-BE49-F238E27FC236}">
                    <a16:creationId xmlns:a16="http://schemas.microsoft.com/office/drawing/2014/main" id="{BBA7921D-29BF-6CB0-6B36-E96AA52F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7" name="Oval 7">
                <a:extLst>
                  <a:ext uri="{FF2B5EF4-FFF2-40B4-BE49-F238E27FC236}">
                    <a16:creationId xmlns:a16="http://schemas.microsoft.com/office/drawing/2014/main" id="{3249756E-AD41-632A-EDAC-CF1D0B8C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2880248" y="62302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8" name="Oval 8">
                <a:extLst>
                  <a:ext uri="{FF2B5EF4-FFF2-40B4-BE49-F238E27FC236}">
                    <a16:creationId xmlns:a16="http://schemas.microsoft.com/office/drawing/2014/main" id="{F5E85F0D-D993-2473-716E-43C8578CC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086193" y="602765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9" name="Oval 9">
                <a:extLst>
                  <a:ext uri="{FF2B5EF4-FFF2-40B4-BE49-F238E27FC236}">
                    <a16:creationId xmlns:a16="http://schemas.microsoft.com/office/drawing/2014/main" id="{9D9EF6B4-BF6D-BF7A-E88F-59AE98CB9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289462" y="582677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0" name="Oval 10">
                <a:extLst>
                  <a:ext uri="{FF2B5EF4-FFF2-40B4-BE49-F238E27FC236}">
                    <a16:creationId xmlns:a16="http://schemas.microsoft.com/office/drawing/2014/main" id="{1DF786BD-288F-79DC-F91F-F1BD3EBA8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489845" y="562470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11">
                <a:extLst>
                  <a:ext uri="{FF2B5EF4-FFF2-40B4-BE49-F238E27FC236}">
                    <a16:creationId xmlns:a16="http://schemas.microsoft.com/office/drawing/2014/main" id="{766A146D-F9B9-87C0-3964-D82C89016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691219" y="54250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2" name="Oval 12">
                <a:extLst>
                  <a:ext uri="{FF2B5EF4-FFF2-40B4-BE49-F238E27FC236}">
                    <a16:creationId xmlns:a16="http://schemas.microsoft.com/office/drawing/2014/main" id="{DE5F6C0A-632B-576E-56E8-09CE6E5B7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891605" y="5222945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3" name="Oval 13">
                <a:extLst>
                  <a:ext uri="{FF2B5EF4-FFF2-40B4-BE49-F238E27FC236}">
                    <a16:creationId xmlns:a16="http://schemas.microsoft.com/office/drawing/2014/main" id="{439A3502-94F8-5426-8983-4E750737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4091289" y="502256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4" name="Oval 29">
                <a:extLst>
                  <a:ext uri="{FF2B5EF4-FFF2-40B4-BE49-F238E27FC236}">
                    <a16:creationId xmlns:a16="http://schemas.microsoft.com/office/drawing/2014/main" id="{21CD3302-8990-222D-FEE7-5E173362C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232663" y="188287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5" name="Oval 30">
                <a:extLst>
                  <a:ext uri="{FF2B5EF4-FFF2-40B4-BE49-F238E27FC236}">
                    <a16:creationId xmlns:a16="http://schemas.microsoft.com/office/drawing/2014/main" id="{8AABAD34-9E81-51FB-CFCD-47172F2D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425801" y="1688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6" name="Oval 31">
                <a:extLst>
                  <a:ext uri="{FF2B5EF4-FFF2-40B4-BE49-F238E27FC236}">
                    <a16:creationId xmlns:a16="http://schemas.microsoft.com/office/drawing/2014/main" id="{C212FD19-6CEC-8637-ED57-2DC0C28AC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618236" y="149631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7" name="Oval 32">
                <a:extLst>
                  <a:ext uri="{FF2B5EF4-FFF2-40B4-BE49-F238E27FC236}">
                    <a16:creationId xmlns:a16="http://schemas.microsoft.com/office/drawing/2014/main" id="{83FDD2AF-716E-727B-ED18-0C108070C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807295" y="130725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8" name="Oval 33">
                <a:extLst>
                  <a:ext uri="{FF2B5EF4-FFF2-40B4-BE49-F238E27FC236}">
                    <a16:creationId xmlns:a16="http://schemas.microsoft.com/office/drawing/2014/main" id="{120F0218-9B26-913C-9C1C-D57D26895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000926" y="1115313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9" name="Oval 34">
                <a:extLst>
                  <a:ext uri="{FF2B5EF4-FFF2-40B4-BE49-F238E27FC236}">
                    <a16:creationId xmlns:a16="http://schemas.microsoft.com/office/drawing/2014/main" id="{8FADF996-18EE-6030-6CB1-665F194EB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190478" y="92505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0" name="Oval 35">
                <a:extLst>
                  <a:ext uri="{FF2B5EF4-FFF2-40B4-BE49-F238E27FC236}">
                    <a16:creationId xmlns:a16="http://schemas.microsoft.com/office/drawing/2014/main" id="{E5A83CA1-E923-1396-507F-CA7D2DBA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377355" y="73311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1" name="Line 36">
                <a:extLst>
                  <a:ext uri="{FF2B5EF4-FFF2-40B4-BE49-F238E27FC236}">
                    <a16:creationId xmlns:a16="http://schemas.microsoft.com/office/drawing/2014/main" id="{AAA58FB1-DF75-7635-0CEE-6F44FD621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2" name="Line 37">
                <a:extLst>
                  <a:ext uri="{FF2B5EF4-FFF2-40B4-BE49-F238E27FC236}">
                    <a16:creationId xmlns:a16="http://schemas.microsoft.com/office/drawing/2014/main" id="{8E402B4D-8113-F962-29AA-A74FF92F6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3" name="Line 5">
                <a:extLst>
                  <a:ext uri="{FF2B5EF4-FFF2-40B4-BE49-F238E27FC236}">
                    <a16:creationId xmlns:a16="http://schemas.microsoft.com/office/drawing/2014/main" id="{B25F6CD0-A542-70D1-E46B-32329CCAB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4" name="Line 6">
                <a:extLst>
                  <a:ext uri="{FF2B5EF4-FFF2-40B4-BE49-F238E27FC236}">
                    <a16:creationId xmlns:a16="http://schemas.microsoft.com/office/drawing/2014/main" id="{1D2FB12F-39D6-C1EB-E31F-51F65DA83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5" name="Oval 7">
                <a:extLst>
                  <a:ext uri="{FF2B5EF4-FFF2-40B4-BE49-F238E27FC236}">
                    <a16:creationId xmlns:a16="http://schemas.microsoft.com/office/drawing/2014/main" id="{4F2863C5-D1E0-D99E-3571-4388EECAD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684663" y="684802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6" name="Oval 8">
                <a:extLst>
                  <a:ext uri="{FF2B5EF4-FFF2-40B4-BE49-F238E27FC236}">
                    <a16:creationId xmlns:a16="http://schemas.microsoft.com/office/drawing/2014/main" id="{B011DBE8-86D2-E903-00E1-49F219C0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833255" y="660145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7" name="Oval 9">
                <a:extLst>
                  <a:ext uri="{FF2B5EF4-FFF2-40B4-BE49-F238E27FC236}">
                    <a16:creationId xmlns:a16="http://schemas.microsoft.com/office/drawing/2014/main" id="{112C80AD-546C-1918-C63A-C98E2387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979090" y="635594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8" name="Oval 10">
                <a:extLst>
                  <a:ext uri="{FF2B5EF4-FFF2-40B4-BE49-F238E27FC236}">
                    <a16:creationId xmlns:a16="http://schemas.microsoft.com/office/drawing/2014/main" id="{83D9797E-597F-9527-2F0D-23DD87CC9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121772" y="610959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9" name="Oval 11">
                <a:extLst>
                  <a:ext uri="{FF2B5EF4-FFF2-40B4-BE49-F238E27FC236}">
                    <a16:creationId xmlns:a16="http://schemas.microsoft.com/office/drawing/2014/main" id="{91515CE9-11FE-8710-1D8C-7F1DCA817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266142" y="586617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0" name="Oval 12">
                <a:extLst>
                  <a:ext uri="{FF2B5EF4-FFF2-40B4-BE49-F238E27FC236}">
                    <a16:creationId xmlns:a16="http://schemas.microsoft.com/office/drawing/2014/main" id="{85C47F27-FAFF-7F02-9FC0-27522894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408827" y="561982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1" name="Oval 13">
                <a:extLst>
                  <a:ext uri="{FF2B5EF4-FFF2-40B4-BE49-F238E27FC236}">
                    <a16:creationId xmlns:a16="http://schemas.microsoft.com/office/drawing/2014/main" id="{93557047-9F8C-D89D-5DBC-6173DE07A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550890" y="537577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" name="Oval 29">
                <a:extLst>
                  <a:ext uri="{FF2B5EF4-FFF2-40B4-BE49-F238E27FC236}">
                    <a16:creationId xmlns:a16="http://schemas.microsoft.com/office/drawing/2014/main" id="{B5F9CA94-4DE5-F5A7-E8BA-984AA21AD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772176" y="1530087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3" name="Oval 30">
                <a:extLst>
                  <a:ext uri="{FF2B5EF4-FFF2-40B4-BE49-F238E27FC236}">
                    <a16:creationId xmlns:a16="http://schemas.microsoft.com/office/drawing/2014/main" id="{0C14A8ED-8320-FA5C-516B-1971F5BB3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907880" y="1291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4" name="Oval 31">
                <a:extLst>
                  <a:ext uri="{FF2B5EF4-FFF2-40B4-BE49-F238E27FC236}">
                    <a16:creationId xmlns:a16="http://schemas.microsoft.com/office/drawing/2014/main" id="{69F1A51C-449F-68B5-6BF8-3AFFFB079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042962" y="105489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5" name="Oval 32">
                <a:extLst>
                  <a:ext uri="{FF2B5EF4-FFF2-40B4-BE49-F238E27FC236}">
                    <a16:creationId xmlns:a16="http://schemas.microsoft.com/office/drawing/2014/main" id="{FEB3E5F6-650D-FE07-284D-76FF2F02A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174669" y="82182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6" name="Oval 33">
                <a:extLst>
                  <a:ext uri="{FF2B5EF4-FFF2-40B4-BE49-F238E27FC236}">
                    <a16:creationId xmlns:a16="http://schemas.microsoft.com/office/drawing/2014/main" id="{F4EC7386-6A1B-5224-ACF2-933343761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310598" y="58560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7" name="Oval 34">
                <a:extLst>
                  <a:ext uri="{FF2B5EF4-FFF2-40B4-BE49-F238E27FC236}">
                    <a16:creationId xmlns:a16="http://schemas.microsoft.com/office/drawing/2014/main" id="{F1FE1944-43B2-CF8C-EFB0-5DF896A84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442529" y="35169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8" name="Oval 35">
                <a:extLst>
                  <a:ext uri="{FF2B5EF4-FFF2-40B4-BE49-F238E27FC236}">
                    <a16:creationId xmlns:a16="http://schemas.microsoft.com/office/drawing/2014/main" id="{0D53B958-7F52-6213-F1EF-EDA6AFE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571704" y="11547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9" name="Line 36">
                <a:extLst>
                  <a:ext uri="{FF2B5EF4-FFF2-40B4-BE49-F238E27FC236}">
                    <a16:creationId xmlns:a16="http://schemas.microsoft.com/office/drawing/2014/main" id="{439CD6BD-65F8-F816-0DEF-A39F2B253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0" name="Line 37">
                <a:extLst>
                  <a:ext uri="{FF2B5EF4-FFF2-40B4-BE49-F238E27FC236}">
                    <a16:creationId xmlns:a16="http://schemas.microsoft.com/office/drawing/2014/main" id="{1880E8F2-70FB-8ACF-4D8E-01F6F40CD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1" name="Line 5">
                <a:extLst>
                  <a:ext uri="{FF2B5EF4-FFF2-40B4-BE49-F238E27FC236}">
                    <a16:creationId xmlns:a16="http://schemas.microsoft.com/office/drawing/2014/main" id="{3B914E8E-5A5E-3CC3-8F92-299F1731D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" name="Line 6">
                <a:extLst>
                  <a:ext uri="{FF2B5EF4-FFF2-40B4-BE49-F238E27FC236}">
                    <a16:creationId xmlns:a16="http://schemas.microsoft.com/office/drawing/2014/main" id="{036996D3-853B-7AD5-46D5-C6BD0399E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7">
                <a:extLst>
                  <a:ext uri="{FF2B5EF4-FFF2-40B4-BE49-F238E27FC236}">
                    <a16:creationId xmlns:a16="http://schemas.microsoft.com/office/drawing/2014/main" id="{D6D073F8-822B-A79E-265D-67E5073D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621567" y="723658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4" name="Oval 8">
                <a:extLst>
                  <a:ext uri="{FF2B5EF4-FFF2-40B4-BE49-F238E27FC236}">
                    <a16:creationId xmlns:a16="http://schemas.microsoft.com/office/drawing/2014/main" id="{59B3B502-96CB-68BC-DB39-FC1686138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03370" y="6962342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5" name="Oval 9">
                <a:extLst>
                  <a:ext uri="{FF2B5EF4-FFF2-40B4-BE49-F238E27FC236}">
                    <a16:creationId xmlns:a16="http://schemas.microsoft.com/office/drawing/2014/main" id="{C04107F7-56A4-1435-C27A-D84BB1C0D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82179" y="668859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6" name="Oval 10">
                <a:extLst>
                  <a:ext uri="{FF2B5EF4-FFF2-40B4-BE49-F238E27FC236}">
                    <a16:creationId xmlns:a16="http://schemas.microsoft.com/office/drawing/2014/main" id="{A5209864-A3CD-A1BA-7658-2AFF9CD91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857665" y="641441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7" name="Oval 11">
                <a:extLst>
                  <a:ext uri="{FF2B5EF4-FFF2-40B4-BE49-F238E27FC236}">
                    <a16:creationId xmlns:a16="http://schemas.microsoft.com/office/drawing/2014/main" id="{1B76BF6F-FFB8-76FF-0730-8EFFD174F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935655" y="614349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8" name="Oval 12">
                <a:extLst>
                  <a:ext uri="{FF2B5EF4-FFF2-40B4-BE49-F238E27FC236}">
                    <a16:creationId xmlns:a16="http://schemas.microsoft.com/office/drawing/2014/main" id="{1E3F8C05-5973-227D-A441-A0CF62A0B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11143" y="58693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9" name="Oval 13">
                <a:extLst>
                  <a:ext uri="{FF2B5EF4-FFF2-40B4-BE49-F238E27FC236}">
                    <a16:creationId xmlns:a16="http://schemas.microsoft.com/office/drawing/2014/main" id="{74B55775-E49C-1869-994C-917396056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86249" y="559800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0" name="Oval 29">
                <a:extLst>
                  <a:ext uri="{FF2B5EF4-FFF2-40B4-BE49-F238E27FC236}">
                    <a16:creationId xmlns:a16="http://schemas.microsoft.com/office/drawing/2014/main" id="{1331A42F-7411-71A7-A5C4-4FD791EE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236072" y="130850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1" name="Oval 30">
                <a:extLst>
                  <a:ext uri="{FF2B5EF4-FFF2-40B4-BE49-F238E27FC236}">
                    <a16:creationId xmlns:a16="http://schemas.microsoft.com/office/drawing/2014/main" id="{FD99D7B5-8473-AFB1-53A8-B464297D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04748" y="10415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" name="Oval 31">
                <a:extLst>
                  <a:ext uri="{FF2B5EF4-FFF2-40B4-BE49-F238E27FC236}">
                    <a16:creationId xmlns:a16="http://schemas.microsoft.com/office/drawing/2014/main" id="{D37776ED-0E31-5F58-1F9E-6F1658484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73042" y="77740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3" name="Oval 32">
                <a:extLst>
                  <a:ext uri="{FF2B5EF4-FFF2-40B4-BE49-F238E27FC236}">
                    <a16:creationId xmlns:a16="http://schemas.microsoft.com/office/drawing/2014/main" id="{A055C209-3DCD-AE9D-BACC-A600BDDB0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437961" y="51666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4" name="Oval 33">
                <a:extLst>
                  <a:ext uri="{FF2B5EF4-FFF2-40B4-BE49-F238E27FC236}">
                    <a16:creationId xmlns:a16="http://schemas.microsoft.com/office/drawing/2014/main" id="{3BCEA969-4908-EE0A-285C-A5369F38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06694" y="2526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5" name="Oval 34">
                <a:extLst>
                  <a:ext uri="{FF2B5EF4-FFF2-40B4-BE49-F238E27FC236}">
                    <a16:creationId xmlns:a16="http://schemas.microsoft.com/office/drawing/2014/main" id="{794137FE-2761-3146-0F17-C1276890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71668" y="-855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6" name="Oval 35">
                <a:extLst>
                  <a:ext uri="{FF2B5EF4-FFF2-40B4-BE49-F238E27FC236}">
                    <a16:creationId xmlns:a16="http://schemas.microsoft.com/office/drawing/2014/main" id="{B1B3258B-219C-818B-3829-0D0BC0F31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633648" y="-2726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7" name="Line 36">
                <a:extLst>
                  <a:ext uri="{FF2B5EF4-FFF2-40B4-BE49-F238E27FC236}">
                    <a16:creationId xmlns:a16="http://schemas.microsoft.com/office/drawing/2014/main" id="{1DBF2943-55E6-C377-5A2B-7DF33222B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8" name="Line 37">
                <a:extLst>
                  <a:ext uri="{FF2B5EF4-FFF2-40B4-BE49-F238E27FC236}">
                    <a16:creationId xmlns:a16="http://schemas.microsoft.com/office/drawing/2014/main" id="{99D4CE98-6D35-8A12-27CD-7FEADC83C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9" name="Line 5">
                <a:extLst>
                  <a:ext uri="{FF2B5EF4-FFF2-40B4-BE49-F238E27FC236}">
                    <a16:creationId xmlns:a16="http://schemas.microsoft.com/office/drawing/2014/main" id="{EDDFF31E-13CB-72FB-F152-069B75438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" name="Line 6">
                <a:extLst>
                  <a:ext uri="{FF2B5EF4-FFF2-40B4-BE49-F238E27FC236}">
                    <a16:creationId xmlns:a16="http://schemas.microsoft.com/office/drawing/2014/main" id="{2AE55707-EA49-A1BD-E346-9CC883DD8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1" name="Oval 7">
                <a:extLst>
                  <a:ext uri="{FF2B5EF4-FFF2-40B4-BE49-F238E27FC236}">
                    <a16:creationId xmlns:a16="http://schemas.microsoft.com/office/drawing/2014/main" id="{C7461798-1CE6-305A-65D8-4A65D1E38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736941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2" name="Oval 8">
                <a:extLst>
                  <a:ext uri="{FF2B5EF4-FFF2-40B4-BE49-F238E27FC236}">
                    <a16:creationId xmlns:a16="http://schemas.microsoft.com/office/drawing/2014/main" id="{B3ABC557-3B60-82D3-AC31-8F04F7E2D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708573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3" name="Oval 9">
                <a:extLst>
                  <a:ext uri="{FF2B5EF4-FFF2-40B4-BE49-F238E27FC236}">
                    <a16:creationId xmlns:a16="http://schemas.microsoft.com/office/drawing/2014/main" id="{1FA11069-3320-390E-B907-2EFEA117D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680205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4" name="Oval 10">
                <a:extLst>
                  <a:ext uri="{FF2B5EF4-FFF2-40B4-BE49-F238E27FC236}">
                    <a16:creationId xmlns:a16="http://schemas.microsoft.com/office/drawing/2014/main" id="{E3E14903-1D01-D7B8-5DC3-2701D7826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651838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5" name="Oval 11">
                <a:extLst>
                  <a:ext uri="{FF2B5EF4-FFF2-40B4-BE49-F238E27FC236}">
                    <a16:creationId xmlns:a16="http://schemas.microsoft.com/office/drawing/2014/main" id="{C7A15968-B4DF-769A-F581-F2BCEA0CC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23808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6" name="Oval 12">
                <a:extLst>
                  <a:ext uri="{FF2B5EF4-FFF2-40B4-BE49-F238E27FC236}">
                    <a16:creationId xmlns:a16="http://schemas.microsoft.com/office/drawing/2014/main" id="{9ED43272-0367-1D11-FB48-D64B163D7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595440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7" name="Oval 13">
                <a:extLst>
                  <a:ext uri="{FF2B5EF4-FFF2-40B4-BE49-F238E27FC236}">
                    <a16:creationId xmlns:a16="http://schemas.microsoft.com/office/drawing/2014/main" id="{83DB4BB9-AA0C-CAFC-6206-27A0D441D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5674106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8" name="Oval 29">
                <a:extLst>
                  <a:ext uri="{FF2B5EF4-FFF2-40B4-BE49-F238E27FC236}">
                    <a16:creationId xmlns:a16="http://schemas.microsoft.com/office/drawing/2014/main" id="{ACA933EB-0F60-CAE1-7D4A-E4B21A135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123322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20605E47-C8A8-FB62-DA15-C9AF23F55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95629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BDB3678-D4B0-9EFF-6BE9-F4108DD0D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82754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6C17B698-C8EE-415C-F633-A5FB2F70C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41258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62BA5EC6-EBF1-45E1-F5FB-F3BFACEDE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13904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3" name="Oval 34">
                <a:extLst>
                  <a:ext uri="{FF2B5EF4-FFF2-40B4-BE49-F238E27FC236}">
                    <a16:creationId xmlns:a16="http://schemas.microsoft.com/office/drawing/2014/main" id="{0D0DA28B-BB48-211D-A247-A1078D87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-131126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4" name="Oval 35">
                <a:extLst>
                  <a:ext uri="{FF2B5EF4-FFF2-40B4-BE49-F238E27FC236}">
                    <a16:creationId xmlns:a16="http://schemas.microsoft.com/office/drawing/2014/main" id="{D3EB6D62-5213-B826-2395-DD80CDE7D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-4046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5" name="Line 36">
                <a:extLst>
                  <a:ext uri="{FF2B5EF4-FFF2-40B4-BE49-F238E27FC236}">
                    <a16:creationId xmlns:a16="http://schemas.microsoft.com/office/drawing/2014/main" id="{4C19A262-1660-09DA-C0F2-A543D2A5A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6" name="Line 37">
                <a:extLst>
                  <a:ext uri="{FF2B5EF4-FFF2-40B4-BE49-F238E27FC236}">
                    <a16:creationId xmlns:a16="http://schemas.microsoft.com/office/drawing/2014/main" id="{76C79F0A-118A-BF50-81CC-F5F2EDF68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7" name="Line 5">
                <a:extLst>
                  <a:ext uri="{FF2B5EF4-FFF2-40B4-BE49-F238E27FC236}">
                    <a16:creationId xmlns:a16="http://schemas.microsoft.com/office/drawing/2014/main" id="{BC85CF42-B4A7-C0A9-5E9F-F6D8B8BBB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8" name="Line 6">
                <a:extLst>
                  <a:ext uri="{FF2B5EF4-FFF2-40B4-BE49-F238E27FC236}">
                    <a16:creationId xmlns:a16="http://schemas.microsoft.com/office/drawing/2014/main" id="{BF173B86-6FDF-E23A-73CE-052BA0BF3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9" name="Oval 7">
                <a:extLst>
                  <a:ext uri="{FF2B5EF4-FFF2-40B4-BE49-F238E27FC236}">
                    <a16:creationId xmlns:a16="http://schemas.microsoft.com/office/drawing/2014/main" id="{D579110E-56C2-531B-5D56-1371349B7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1743449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0" name="Oval 8">
                <a:extLst>
                  <a:ext uri="{FF2B5EF4-FFF2-40B4-BE49-F238E27FC236}">
                    <a16:creationId xmlns:a16="http://schemas.microsoft.com/office/drawing/2014/main" id="{E4F41FF7-26C9-0E7B-A36A-C6B1DE3C7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030502" y="3475614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1" name="Oval 9">
                <a:extLst>
                  <a:ext uri="{FF2B5EF4-FFF2-40B4-BE49-F238E27FC236}">
                    <a16:creationId xmlns:a16="http://schemas.microsoft.com/office/drawing/2014/main" id="{9CFB4823-8C4E-CCB0-1866-417F7EF95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314180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2" name="Oval 10">
                <a:extLst>
                  <a:ext uri="{FF2B5EF4-FFF2-40B4-BE49-F238E27FC236}">
                    <a16:creationId xmlns:a16="http://schemas.microsoft.com/office/drawing/2014/main" id="{9E229268-EAD8-4C91-D968-BAA0B7E6C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596167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3" name="Oval 11">
                <a:extLst>
                  <a:ext uri="{FF2B5EF4-FFF2-40B4-BE49-F238E27FC236}">
                    <a16:creationId xmlns:a16="http://schemas.microsoft.com/office/drawing/2014/main" id="{B5D8420C-C2A7-9121-D83F-198B29C7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878154" y="3462107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4" name="Oval 12">
                <a:extLst>
                  <a:ext uri="{FF2B5EF4-FFF2-40B4-BE49-F238E27FC236}">
                    <a16:creationId xmlns:a16="http://schemas.microsoft.com/office/drawing/2014/main" id="{4EB81DA3-500F-79E7-C7F4-A57CB3E8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160144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5" name="Oval 13">
                <a:extLst>
                  <a:ext uri="{FF2B5EF4-FFF2-40B4-BE49-F238E27FC236}">
                    <a16:creationId xmlns:a16="http://schemas.microsoft.com/office/drawing/2014/main" id="{CE804309-8B23-3321-058B-8A802B6E4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442130" y="345197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6" name="Oval 29">
                <a:extLst>
                  <a:ext uri="{FF2B5EF4-FFF2-40B4-BE49-F238E27FC236}">
                    <a16:creationId xmlns:a16="http://schemas.microsoft.com/office/drawing/2014/main" id="{E024AE3F-A584-540F-D873-B6AD9636A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7884704" y="345366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7" name="Oval 30">
                <a:extLst>
                  <a:ext uri="{FF2B5EF4-FFF2-40B4-BE49-F238E27FC236}">
                    <a16:creationId xmlns:a16="http://schemas.microsoft.com/office/drawing/2014/main" id="{08DD0E48-E6F7-F8CB-6863-2E60F05AD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158251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8" name="Oval 31">
                <a:extLst>
                  <a:ext uri="{FF2B5EF4-FFF2-40B4-BE49-F238E27FC236}">
                    <a16:creationId xmlns:a16="http://schemas.microsoft.com/office/drawing/2014/main" id="{2F6786E2-FBE8-4221-1FCE-54E9580A1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431795" y="3460418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9" name="Oval 32">
                <a:extLst>
                  <a:ext uri="{FF2B5EF4-FFF2-40B4-BE49-F238E27FC236}">
                    <a16:creationId xmlns:a16="http://schemas.microsoft.com/office/drawing/2014/main" id="{3C395C6E-90A8-5CD6-68D4-30C029D17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701963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0" name="Oval 33">
                <a:extLst>
                  <a:ext uri="{FF2B5EF4-FFF2-40B4-BE49-F238E27FC236}">
                    <a16:creationId xmlns:a16="http://schemas.microsoft.com/office/drawing/2014/main" id="{33BF1138-CD05-5E1D-AF40-A629CAA9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977196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1" name="Oval 34">
                <a:extLst>
                  <a:ext uri="{FF2B5EF4-FFF2-40B4-BE49-F238E27FC236}">
                    <a16:creationId xmlns:a16="http://schemas.microsoft.com/office/drawing/2014/main" id="{62D4774E-017E-62F2-1301-53DA3F169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249052" y="34773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2" name="Oval 35">
                <a:extLst>
                  <a:ext uri="{FF2B5EF4-FFF2-40B4-BE49-F238E27FC236}">
                    <a16:creationId xmlns:a16="http://schemas.microsoft.com/office/drawing/2014/main" id="{662CBAB3-094D-797C-6C6B-3069BDC2A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517531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3" name="Line 36">
                <a:extLst>
                  <a:ext uri="{FF2B5EF4-FFF2-40B4-BE49-F238E27FC236}">
                    <a16:creationId xmlns:a16="http://schemas.microsoft.com/office/drawing/2014/main" id="{4687386E-E43C-C8D8-F89F-9A698D689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4" name="Line 37">
                <a:extLst>
                  <a:ext uri="{FF2B5EF4-FFF2-40B4-BE49-F238E27FC236}">
                    <a16:creationId xmlns:a16="http://schemas.microsoft.com/office/drawing/2014/main" id="{005BD916-43F3-2B5A-AC49-CB43CB4F2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1">
              <a:extLst>
                <a:ext uri="{FF2B5EF4-FFF2-40B4-BE49-F238E27FC236}">
                  <a16:creationId xmlns:a16="http://schemas.microsoft.com/office/drawing/2014/main" id="{36454575-D7C0-1C8F-038F-687219ED038E}"/>
                </a:ext>
              </a:extLst>
            </p:cNvPr>
            <p:cNvGrpSpPr/>
            <p:nvPr/>
          </p:nvGrpSpPr>
          <p:grpSpPr>
            <a:xfrm rot="430431">
              <a:off x="-10866413" y="-1417074"/>
              <a:ext cx="9819152" cy="9819150"/>
              <a:chOff x="-9786010" y="-671462"/>
              <a:chExt cx="8327927" cy="8327926"/>
            </a:xfrm>
            <a:grpFill/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7104025D-B0FC-997F-ADEB-2E512DFB0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EECBE77C-E25A-423D-F432-42307B48A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53F32C7-66FC-871C-2F51-F76795233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-40129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5AF853EF-3C94-B2F5-CE0A-7DF642A7E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-13112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B538682F-D890-2150-177C-837343019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14242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6D4F5069-8AED-6C62-692F-7F746F42C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41596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115EFFBB-3D23-7FD6-26C1-32D22F593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8613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239A503F-A0DB-D022-AFE4-AA37E5B22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95967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40A4DAA7-3E69-9EA9-5994-2591979D7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1233222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29">
                <a:extLst>
                  <a:ext uri="{FF2B5EF4-FFF2-40B4-BE49-F238E27FC236}">
                    <a16:creationId xmlns:a16="http://schemas.microsoft.com/office/drawing/2014/main" id="{8B366030-C00F-28A5-245F-36AE85A3A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64260" y="567748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30">
                <a:extLst>
                  <a:ext uri="{FF2B5EF4-FFF2-40B4-BE49-F238E27FC236}">
                    <a16:creationId xmlns:a16="http://schemas.microsoft.com/office/drawing/2014/main" id="{2C3C3957-B440-FCE3-AF2F-041DE6670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7506" y="595778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31">
                <a:extLst>
                  <a:ext uri="{FF2B5EF4-FFF2-40B4-BE49-F238E27FC236}">
                    <a16:creationId xmlns:a16="http://schemas.microsoft.com/office/drawing/2014/main" id="{C0C9E706-475F-5B01-57D0-AE4A22BB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54130" y="6238082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32">
                <a:extLst>
                  <a:ext uri="{FF2B5EF4-FFF2-40B4-BE49-F238E27FC236}">
                    <a16:creationId xmlns:a16="http://schemas.microsoft.com/office/drawing/2014/main" id="{7D1A3A93-A941-5C38-D485-E7E6E3764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7376" y="652175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C91C7859-146C-A2AA-44B0-C2306AC02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3998" y="680543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34">
                <a:extLst>
                  <a:ext uri="{FF2B5EF4-FFF2-40B4-BE49-F238E27FC236}">
                    <a16:creationId xmlns:a16="http://schemas.microsoft.com/office/drawing/2014/main" id="{79C2730C-1F30-CD16-A88E-78141336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40621" y="708911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35">
                <a:extLst>
                  <a:ext uri="{FF2B5EF4-FFF2-40B4-BE49-F238E27FC236}">
                    <a16:creationId xmlns:a16="http://schemas.microsoft.com/office/drawing/2014/main" id="{CA96E51D-891F-CEE9-44D2-3AEAE4A45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630489" y="7372788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36">
                <a:extLst>
                  <a:ext uri="{FF2B5EF4-FFF2-40B4-BE49-F238E27FC236}">
                    <a16:creationId xmlns:a16="http://schemas.microsoft.com/office/drawing/2014/main" id="{24F5638B-2C1C-CB0A-3E48-C6467EEAA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Line 37">
                <a:extLst>
                  <a:ext uri="{FF2B5EF4-FFF2-40B4-BE49-F238E27FC236}">
                    <a16:creationId xmlns:a16="http://schemas.microsoft.com/office/drawing/2014/main" id="{1515F562-EA3C-EE0E-E801-E2DEECE2D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623735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Line 5">
                <a:extLst>
                  <a:ext uri="{FF2B5EF4-FFF2-40B4-BE49-F238E27FC236}">
                    <a16:creationId xmlns:a16="http://schemas.microsoft.com/office/drawing/2014/main" id="{D710C202-3334-81F5-C330-16F0F7645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" name="Line 6">
                <a:extLst>
                  <a:ext uri="{FF2B5EF4-FFF2-40B4-BE49-F238E27FC236}">
                    <a16:creationId xmlns:a16="http://schemas.microsoft.com/office/drawing/2014/main" id="{FE20BE85-412A-7033-5A3A-D701051E5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4545964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7">
                <a:extLst>
                  <a:ext uri="{FF2B5EF4-FFF2-40B4-BE49-F238E27FC236}">
                    <a16:creationId xmlns:a16="http://schemas.microsoft.com/office/drawing/2014/main" id="{785612FC-EAF3-EEFB-3377-8C3062F3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624828" y="-26934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8">
                <a:extLst>
                  <a:ext uri="{FF2B5EF4-FFF2-40B4-BE49-F238E27FC236}">
                    <a16:creationId xmlns:a16="http://schemas.microsoft.com/office/drawing/2014/main" id="{5A86F67B-FF28-B69C-DDFD-5BE72B80E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06634" y="-8609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DB28DF5E-D4CE-E4DB-76AC-181EC7BA1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782177" y="25588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10">
                <a:extLst>
                  <a:ext uri="{FF2B5EF4-FFF2-40B4-BE49-F238E27FC236}">
                    <a16:creationId xmlns:a16="http://schemas.microsoft.com/office/drawing/2014/main" id="{68D4741B-98E8-5030-B3D5-B3C795B6D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857665" y="51993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13D230B8-A82C-324B-260D-35B3AFFD8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4935655" y="78072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12">
                <a:extLst>
                  <a:ext uri="{FF2B5EF4-FFF2-40B4-BE49-F238E27FC236}">
                    <a16:creationId xmlns:a16="http://schemas.microsoft.com/office/drawing/2014/main" id="{F70CD606-6E5E-B9CD-EFC6-884179018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11141" y="10447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3">
                <a:extLst>
                  <a:ext uri="{FF2B5EF4-FFF2-40B4-BE49-F238E27FC236}">
                    <a16:creationId xmlns:a16="http://schemas.microsoft.com/office/drawing/2014/main" id="{97465379-F47D-D1EF-DCB5-57183D0B6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5089510" y="130844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FFFB2691-131A-43BB-1FA5-DD12CD3EF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239333" y="5601330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200E1996-D835-8769-FF7F-A8FCA2A0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04746" y="587257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096D531D-1200-1140-7CEC-8C15BFA09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373042" y="614343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2E8EAABD-28F1-896B-8E83-FDC7B986D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437961" y="641767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3">
                <a:extLst>
                  <a:ext uri="{FF2B5EF4-FFF2-40B4-BE49-F238E27FC236}">
                    <a16:creationId xmlns:a16="http://schemas.microsoft.com/office/drawing/2014/main" id="{09C99D48-D349-CE5B-BF42-97538296F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06692" y="669185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4">
                <a:extLst>
                  <a:ext uri="{FF2B5EF4-FFF2-40B4-BE49-F238E27FC236}">
                    <a16:creationId xmlns:a16="http://schemas.microsoft.com/office/drawing/2014/main" id="{A5902CAC-5DCC-31CA-0AEF-F9E361AAF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574931" y="696566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5">
                <a:extLst>
                  <a:ext uri="{FF2B5EF4-FFF2-40B4-BE49-F238E27FC236}">
                    <a16:creationId xmlns:a16="http://schemas.microsoft.com/office/drawing/2014/main" id="{AA9036BC-8DE1-C2C8-2295-D1F0C2260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-6636909" y="7239846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Line 36">
                <a:extLst>
                  <a:ext uri="{FF2B5EF4-FFF2-40B4-BE49-F238E27FC236}">
                    <a16:creationId xmlns:a16="http://schemas.microsoft.com/office/drawing/2014/main" id="{E636A6E1-2419-4A1D-2F1F-4FD1D6B89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Line 37">
                <a:extLst>
                  <a:ext uri="{FF2B5EF4-FFF2-40B4-BE49-F238E27FC236}">
                    <a16:creationId xmlns:a16="http://schemas.microsoft.com/office/drawing/2014/main" id="{C8F7242D-2A4D-1274-714B-D2CB330AC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">
                <a:off x="-6701390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Line 5">
                <a:extLst>
                  <a:ext uri="{FF2B5EF4-FFF2-40B4-BE49-F238E27FC236}">
                    <a16:creationId xmlns:a16="http://schemas.microsoft.com/office/drawing/2014/main" id="{5DB7F1BF-4343-DA18-C834-E37876045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Line 6">
                <a:extLst>
                  <a:ext uri="{FF2B5EF4-FFF2-40B4-BE49-F238E27FC236}">
                    <a16:creationId xmlns:a16="http://schemas.microsoft.com/office/drawing/2014/main" id="{45930BA0-15C2-A5E5-CAD7-2C3984837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3541527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7">
                <a:extLst>
                  <a:ext uri="{FF2B5EF4-FFF2-40B4-BE49-F238E27FC236}">
                    <a16:creationId xmlns:a16="http://schemas.microsoft.com/office/drawing/2014/main" id="{34BDFD13-451C-431D-4490-EBED54D34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687587" y="11840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8">
                <a:extLst>
                  <a:ext uri="{FF2B5EF4-FFF2-40B4-BE49-F238E27FC236}">
                    <a16:creationId xmlns:a16="http://schemas.microsoft.com/office/drawing/2014/main" id="{534B02DA-C502-6E14-9618-B2B7D5351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836180" y="351467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9">
                <a:extLst>
                  <a:ext uri="{FF2B5EF4-FFF2-40B4-BE49-F238E27FC236}">
                    <a16:creationId xmlns:a16="http://schemas.microsoft.com/office/drawing/2014/main" id="{20609A53-F961-944C-D1A5-02A17789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3979088" y="58853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10">
                <a:extLst>
                  <a:ext uri="{FF2B5EF4-FFF2-40B4-BE49-F238E27FC236}">
                    <a16:creationId xmlns:a16="http://schemas.microsoft.com/office/drawing/2014/main" id="{7644B0DA-8482-1B1A-4F34-B70845EB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121772" y="82474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F6E30248-2F6A-7B1E-4527-CD981FF65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266142" y="105804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" name="Oval 12">
                <a:extLst>
                  <a:ext uri="{FF2B5EF4-FFF2-40B4-BE49-F238E27FC236}">
                    <a16:creationId xmlns:a16="http://schemas.microsoft.com/office/drawing/2014/main" id="{F124CCBB-EA41-79D8-C400-E3018316A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408825" y="129426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13">
                <a:extLst>
                  <a:ext uri="{FF2B5EF4-FFF2-40B4-BE49-F238E27FC236}">
                    <a16:creationId xmlns:a16="http://schemas.microsoft.com/office/drawing/2014/main" id="{2D4464A9-FFE8-E89F-EE98-925EDB0D1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4553813" y="1529861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29">
                <a:extLst>
                  <a:ext uri="{FF2B5EF4-FFF2-40B4-BE49-F238E27FC236}">
                    <a16:creationId xmlns:a16="http://schemas.microsoft.com/office/drawing/2014/main" id="{13D38472-E30F-A778-B237-77339CEA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775100" y="5378931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30">
                <a:extLst>
                  <a:ext uri="{FF2B5EF4-FFF2-40B4-BE49-F238E27FC236}">
                    <a16:creationId xmlns:a16="http://schemas.microsoft.com/office/drawing/2014/main" id="{B1A1B390-4C0C-07E6-DE5C-32EC38E4D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6907878" y="5622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31">
                <a:extLst>
                  <a:ext uri="{FF2B5EF4-FFF2-40B4-BE49-F238E27FC236}">
                    <a16:creationId xmlns:a16="http://schemas.microsoft.com/office/drawing/2014/main" id="{9FA53CAB-7FCD-5FB7-F0FF-2142F3F6A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042962" y="586594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32">
                <a:extLst>
                  <a:ext uri="{FF2B5EF4-FFF2-40B4-BE49-F238E27FC236}">
                    <a16:creationId xmlns:a16="http://schemas.microsoft.com/office/drawing/2014/main" id="{C005E140-B851-0EDA-435D-E15552EB9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174669" y="611252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33">
                <a:extLst>
                  <a:ext uri="{FF2B5EF4-FFF2-40B4-BE49-F238E27FC236}">
                    <a16:creationId xmlns:a16="http://schemas.microsoft.com/office/drawing/2014/main" id="{40984F35-DD07-12AE-C772-9D7ABE654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310596" y="635887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34">
                <a:extLst>
                  <a:ext uri="{FF2B5EF4-FFF2-40B4-BE49-F238E27FC236}">
                    <a16:creationId xmlns:a16="http://schemas.microsoft.com/office/drawing/2014/main" id="{7D9F379E-B079-7FFC-94C8-D565A313A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445454" y="66046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8" name="Oval 35">
                <a:extLst>
                  <a:ext uri="{FF2B5EF4-FFF2-40B4-BE49-F238E27FC236}">
                    <a16:creationId xmlns:a16="http://schemas.microsoft.com/office/drawing/2014/main" id="{FD530AC2-A3F2-0A18-7CF4-F874E1E94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-7574628" y="6850953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9" name="Line 36">
                <a:extLst>
                  <a:ext uri="{FF2B5EF4-FFF2-40B4-BE49-F238E27FC236}">
                    <a16:creationId xmlns:a16="http://schemas.microsoft.com/office/drawing/2014/main" id="{0066704C-D307-6DD4-0C42-7DD2B3F6E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0" name="Line 37">
                <a:extLst>
                  <a:ext uri="{FF2B5EF4-FFF2-40B4-BE49-F238E27FC236}">
                    <a16:creationId xmlns:a16="http://schemas.microsoft.com/office/drawing/2014/main" id="{46EA9FC8-F40A-64F7-CE5C-07BE97801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0">
                <a:off x="-7705490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1" name="Line 5">
                <a:extLst>
                  <a:ext uri="{FF2B5EF4-FFF2-40B4-BE49-F238E27FC236}">
                    <a16:creationId xmlns:a16="http://schemas.microsoft.com/office/drawing/2014/main" id="{C350219B-2871-FA84-314E-5D58C2B0E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Line 6">
                <a:extLst>
                  <a:ext uri="{FF2B5EF4-FFF2-40B4-BE49-F238E27FC236}">
                    <a16:creationId xmlns:a16="http://schemas.microsoft.com/office/drawing/2014/main" id="{89FB6910-6D2D-FDA5-FA7D-AFD0E964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2678873" y="54694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7">
                <a:extLst>
                  <a:ext uri="{FF2B5EF4-FFF2-40B4-BE49-F238E27FC236}">
                    <a16:creationId xmlns:a16="http://schemas.microsoft.com/office/drawing/2014/main" id="{E65A7F33-F45C-ED87-54B1-464C3602F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2882636" y="73550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4" name="Oval 8">
                <a:extLst>
                  <a:ext uri="{FF2B5EF4-FFF2-40B4-BE49-F238E27FC236}">
                    <a16:creationId xmlns:a16="http://schemas.microsoft.com/office/drawing/2014/main" id="{6CACC8B2-5640-6CCE-8F51-254BB2893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088581" y="92456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9">
                <a:extLst>
                  <a:ext uri="{FF2B5EF4-FFF2-40B4-BE49-F238E27FC236}">
                    <a16:creationId xmlns:a16="http://schemas.microsoft.com/office/drawing/2014/main" id="{18431727-20A0-8D86-A392-887BA4B9C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289460" y="111770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10">
                <a:extLst>
                  <a:ext uri="{FF2B5EF4-FFF2-40B4-BE49-F238E27FC236}">
                    <a16:creationId xmlns:a16="http://schemas.microsoft.com/office/drawing/2014/main" id="{F0FBB2F6-DBF6-8456-DF75-41208DD59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489845" y="130964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1AC8A8BA-AE2F-30F6-5817-AB93844CD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691219" y="14991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12">
                <a:extLst>
                  <a:ext uri="{FF2B5EF4-FFF2-40B4-BE49-F238E27FC236}">
                    <a16:creationId xmlns:a16="http://schemas.microsoft.com/office/drawing/2014/main" id="{4D3FFC66-7623-FB50-7D1D-BFD850E6F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3891604" y="169113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Oval 13">
                <a:extLst>
                  <a:ext uri="{FF2B5EF4-FFF2-40B4-BE49-F238E27FC236}">
                    <a16:creationId xmlns:a16="http://schemas.microsoft.com/office/drawing/2014/main" id="{044BACBB-A6A8-5EF6-EF5F-54986DF2E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4093676" y="18823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29">
                <a:extLst>
                  <a:ext uri="{FF2B5EF4-FFF2-40B4-BE49-F238E27FC236}">
                    <a16:creationId xmlns:a16="http://schemas.microsoft.com/office/drawing/2014/main" id="{530040FE-7DA3-7610-77C3-66004B07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235050" y="502544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Oval 30">
                <a:extLst>
                  <a:ext uri="{FF2B5EF4-FFF2-40B4-BE49-F238E27FC236}">
                    <a16:creationId xmlns:a16="http://schemas.microsoft.com/office/drawing/2014/main" id="{5673F79E-E989-0EE3-58BE-B244E0633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425799" y="5225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79FD19A8-9A13-048C-F7DC-4ED239635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618236" y="542452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32">
                <a:extLst>
                  <a:ext uri="{FF2B5EF4-FFF2-40B4-BE49-F238E27FC236}">
                    <a16:creationId xmlns:a16="http://schemas.microsoft.com/office/drawing/2014/main" id="{1B0EF99E-1660-04EB-C4DA-E19B88D62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7807295" y="562709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Oval 33">
                <a:extLst>
                  <a:ext uri="{FF2B5EF4-FFF2-40B4-BE49-F238E27FC236}">
                    <a16:creationId xmlns:a16="http://schemas.microsoft.com/office/drawing/2014/main" id="{286A95CB-F0EF-3DB1-3CE9-1EBD311E2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000924" y="582916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34">
                <a:extLst>
                  <a:ext uri="{FF2B5EF4-FFF2-40B4-BE49-F238E27FC236}">
                    <a16:creationId xmlns:a16="http://schemas.microsoft.com/office/drawing/2014/main" id="{487A68E1-D816-0CCE-C951-90BB4D5A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192866" y="6030537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35">
                <a:extLst>
                  <a:ext uri="{FF2B5EF4-FFF2-40B4-BE49-F238E27FC236}">
                    <a16:creationId xmlns:a16="http://schemas.microsoft.com/office/drawing/2014/main" id="{E6D2A3B4-AD08-8A45-5E8A-7D91A9E15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-8379742" y="623261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7DA85C54-89E5-D944-5AE5-6FDC0BE28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818BD95C-2D76-6B2D-8D8D-D8C34E7C4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-8567607" y="64356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Line 5">
                <a:extLst>
                  <a:ext uri="{FF2B5EF4-FFF2-40B4-BE49-F238E27FC236}">
                    <a16:creationId xmlns:a16="http://schemas.microsoft.com/office/drawing/2014/main" id="{ECEB463C-EB9F-19C9-D479-CD68E68EC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6">
                <a:extLst>
                  <a:ext uri="{FF2B5EF4-FFF2-40B4-BE49-F238E27FC236}">
                    <a16:creationId xmlns:a16="http://schemas.microsoft.com/office/drawing/2014/main" id="{B460DE0B-74F6-ACE2-F335-B5B80835D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2016792" y="14090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Oval 7">
                <a:extLst>
                  <a:ext uri="{FF2B5EF4-FFF2-40B4-BE49-F238E27FC236}">
                    <a16:creationId xmlns:a16="http://schemas.microsoft.com/office/drawing/2014/main" id="{CEC7C801-A943-5263-7C2D-A4AB88339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264831" y="153991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Oval 8">
                <a:extLst>
                  <a:ext uri="{FF2B5EF4-FFF2-40B4-BE49-F238E27FC236}">
                    <a16:creationId xmlns:a16="http://schemas.microsoft.com/office/drawing/2014/main" id="{F5923ED5-638F-FE51-4EF8-1C04114D3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514785" y="167162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9">
                <a:extLst>
                  <a:ext uri="{FF2B5EF4-FFF2-40B4-BE49-F238E27FC236}">
                    <a16:creationId xmlns:a16="http://schemas.microsoft.com/office/drawing/2014/main" id="{50E407AB-0CEC-88F2-7E90-1C2555155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2760290" y="180732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10">
                <a:extLst>
                  <a:ext uri="{FF2B5EF4-FFF2-40B4-BE49-F238E27FC236}">
                    <a16:creationId xmlns:a16="http://schemas.microsoft.com/office/drawing/2014/main" id="{72883B36-0202-F8B8-090D-911B184E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004951" y="194156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5" name="Oval 11">
                <a:extLst>
                  <a:ext uri="{FF2B5EF4-FFF2-40B4-BE49-F238E27FC236}">
                    <a16:creationId xmlns:a16="http://schemas.microsoft.com/office/drawing/2014/main" id="{1EAC3E77-05F5-8315-52E1-6CDD65137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250065" y="20741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Oval 12">
                <a:extLst>
                  <a:ext uri="{FF2B5EF4-FFF2-40B4-BE49-F238E27FC236}">
                    <a16:creationId xmlns:a16="http://schemas.microsoft.com/office/drawing/2014/main" id="{F91AAE71-0995-ADB5-D815-4CD202784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494727" y="2208360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7" name="Oval 13">
                <a:extLst>
                  <a:ext uri="{FF2B5EF4-FFF2-40B4-BE49-F238E27FC236}">
                    <a16:creationId xmlns:a16="http://schemas.microsoft.com/office/drawing/2014/main" id="{A4E5B42F-AF19-D8A3-26FC-141DEF9E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3740457" y="234198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l 29">
                <a:extLst>
                  <a:ext uri="{FF2B5EF4-FFF2-40B4-BE49-F238E27FC236}">
                    <a16:creationId xmlns:a16="http://schemas.microsoft.com/office/drawing/2014/main" id="{B8000631-6DCA-0919-FC71-EA1D96549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587839" y="456495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9" name="Oval 30">
                <a:extLst>
                  <a:ext uri="{FF2B5EF4-FFF2-40B4-BE49-F238E27FC236}">
                    <a16:creationId xmlns:a16="http://schemas.microsoft.com/office/drawing/2014/main" id="{3BC8224A-B0C0-02FF-92F6-94A5E070D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7823214" y="4707413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31">
                <a:extLst>
                  <a:ext uri="{FF2B5EF4-FFF2-40B4-BE49-F238E27FC236}">
                    <a16:creationId xmlns:a16="http://schemas.microsoft.com/office/drawing/2014/main" id="{7A74C40A-52ED-DC30-2747-67FEFE76F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059658" y="484925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32">
                <a:extLst>
                  <a:ext uri="{FF2B5EF4-FFF2-40B4-BE49-F238E27FC236}">
                    <a16:creationId xmlns:a16="http://schemas.microsoft.com/office/drawing/2014/main" id="{426DFAB2-067B-3A3D-0748-ABD287272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292726" y="4994465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2" name="Oval 33">
                <a:extLst>
                  <a:ext uri="{FF2B5EF4-FFF2-40B4-BE49-F238E27FC236}">
                    <a16:creationId xmlns:a16="http://schemas.microsoft.com/office/drawing/2014/main" id="{CCBB6B66-724F-CDF3-134D-3BC0B425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530631" y="513883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34">
                <a:extLst>
                  <a:ext uri="{FF2B5EF4-FFF2-40B4-BE49-F238E27FC236}">
                    <a16:creationId xmlns:a16="http://schemas.microsoft.com/office/drawing/2014/main" id="{95DD70E4-DFC0-0EBB-E838-7C4C96909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766232" y="528258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4" name="Oval 35">
                <a:extLst>
                  <a:ext uri="{FF2B5EF4-FFF2-40B4-BE49-F238E27FC236}">
                    <a16:creationId xmlns:a16="http://schemas.microsoft.com/office/drawing/2014/main" id="{E0680DF9-556B-10D5-7C82-1B44C88B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00000">
                <a:off x="-8997384" y="542696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5" name="Line 36">
                <a:extLst>
                  <a:ext uri="{FF2B5EF4-FFF2-40B4-BE49-F238E27FC236}">
                    <a16:creationId xmlns:a16="http://schemas.microsoft.com/office/drawing/2014/main" id="{22E95728-65F3-8FEE-617A-5A164057A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6" name="Line 37">
                <a:extLst>
                  <a:ext uri="{FF2B5EF4-FFF2-40B4-BE49-F238E27FC236}">
                    <a16:creationId xmlns:a16="http://schemas.microsoft.com/office/drawing/2014/main" id="{32A7B629-540E-B54E-74F1-2CC421C5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0000">
                <a:off x="-9228989" y="557302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7" name="Line 5">
                <a:extLst>
                  <a:ext uri="{FF2B5EF4-FFF2-40B4-BE49-F238E27FC236}">
                    <a16:creationId xmlns:a16="http://schemas.microsoft.com/office/drawing/2014/main" id="{0C8443A9-F887-9ADE-483E-12EDB78C2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8" name="Line 6">
                <a:extLst>
                  <a:ext uri="{FF2B5EF4-FFF2-40B4-BE49-F238E27FC236}">
                    <a16:creationId xmlns:a16="http://schemas.microsoft.com/office/drawing/2014/main" id="{834FA429-305D-9D78-FEAB-D93DC91C6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1600404" y="241315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9" name="Oval 7">
                <a:extLst>
                  <a:ext uri="{FF2B5EF4-FFF2-40B4-BE49-F238E27FC236}">
                    <a16:creationId xmlns:a16="http://schemas.microsoft.com/office/drawing/2014/main" id="{D08BF120-11BE-9F8E-57F7-5882DE2C7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1876276" y="24768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val 8">
                <a:extLst>
                  <a:ext uri="{FF2B5EF4-FFF2-40B4-BE49-F238E27FC236}">
                    <a16:creationId xmlns:a16="http://schemas.microsoft.com/office/drawing/2014/main" id="{F0AAB584-8025-1EE2-4D10-7CD3D838A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153894" y="254174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9">
                <a:extLst>
                  <a:ext uri="{FF2B5EF4-FFF2-40B4-BE49-F238E27FC236}">
                    <a16:creationId xmlns:a16="http://schemas.microsoft.com/office/drawing/2014/main" id="{74CE8B1B-B365-5795-C8D2-5C2573A14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427640" y="26104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Oval 10">
                <a:extLst>
                  <a:ext uri="{FF2B5EF4-FFF2-40B4-BE49-F238E27FC236}">
                    <a16:creationId xmlns:a16="http://schemas.microsoft.com/office/drawing/2014/main" id="{BA2A9074-0EE9-E164-781D-DB4622DB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700134" y="267746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val 11">
                <a:extLst>
                  <a:ext uri="{FF2B5EF4-FFF2-40B4-BE49-F238E27FC236}">
                    <a16:creationId xmlns:a16="http://schemas.microsoft.com/office/drawing/2014/main" id="{2D382B8E-D262-C318-477B-F2E598F22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2972743" y="2743631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2">
                <a:extLst>
                  <a:ext uri="{FF2B5EF4-FFF2-40B4-BE49-F238E27FC236}">
                    <a16:creationId xmlns:a16="http://schemas.microsoft.com/office/drawing/2014/main" id="{7032FC22-6F56-F512-C28A-99B1D173D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245239" y="2810676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Oval 13">
                <a:extLst>
                  <a:ext uri="{FF2B5EF4-FFF2-40B4-BE49-F238E27FC236}">
                    <a16:creationId xmlns:a16="http://schemas.microsoft.com/office/drawing/2014/main" id="{949391F3-0BBC-8EC6-A27A-567887365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3518227" y="287734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29">
                <a:extLst>
                  <a:ext uri="{FF2B5EF4-FFF2-40B4-BE49-F238E27FC236}">
                    <a16:creationId xmlns:a16="http://schemas.microsoft.com/office/drawing/2014/main" id="{D81D6DF3-2696-CC67-755F-E854E3DBC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7809423" y="402885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BB51597-4132-CE96-50E7-3BEC8E97E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073040" y="410428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19013B66-034E-797A-D38E-46C6EBDCE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337148" y="417933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70F73F74-F7C3-3613-7DE2-564FB6E5F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597880" y="425775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Oval 33">
                <a:extLst>
                  <a:ext uri="{FF2B5EF4-FFF2-40B4-BE49-F238E27FC236}">
                    <a16:creationId xmlns:a16="http://schemas.microsoft.com/office/drawing/2014/main" id="{C90FA3C0-052D-2AA4-A658-BAEC23E32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8863619" y="4334934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Oval 34">
                <a:extLst>
                  <a:ext uri="{FF2B5EF4-FFF2-40B4-BE49-F238E27FC236}">
                    <a16:creationId xmlns:a16="http://schemas.microsoft.com/office/drawing/2014/main" id="{8E2E8B77-9C3A-2E4A-0883-A06B6B6C9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126477" y="4411728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35">
                <a:extLst>
                  <a:ext uri="{FF2B5EF4-FFF2-40B4-BE49-F238E27FC236}">
                    <a16:creationId xmlns:a16="http://schemas.microsoft.com/office/drawing/2014/main" id="{69101BB3-3B06-666C-3CDD-DCD15C9BE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-9385463" y="44889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Line 36">
                <a:extLst>
                  <a:ext uri="{FF2B5EF4-FFF2-40B4-BE49-F238E27FC236}">
                    <a16:creationId xmlns:a16="http://schemas.microsoft.com/office/drawing/2014/main" id="{C6A68E29-D5FD-7134-8011-ADFC2961F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Line 37">
                <a:extLst>
                  <a:ext uri="{FF2B5EF4-FFF2-40B4-BE49-F238E27FC236}">
                    <a16:creationId xmlns:a16="http://schemas.microsoft.com/office/drawing/2014/main" id="{1F062FA3-A799-C7A1-EBBB-84B910BCD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500000">
                <a:off x="-9644563" y="456858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Line 5">
                <a:extLst>
                  <a:ext uri="{FF2B5EF4-FFF2-40B4-BE49-F238E27FC236}">
                    <a16:creationId xmlns:a16="http://schemas.microsoft.com/office/drawing/2014/main" id="{05C97149-3328-78D8-A715-0D19EDAC5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Line 6">
                <a:extLst>
                  <a:ext uri="{FF2B5EF4-FFF2-40B4-BE49-F238E27FC236}">
                    <a16:creationId xmlns:a16="http://schemas.microsoft.com/office/drawing/2014/main" id="{0F9F7E58-18DC-C599-5F25-87AF1C36B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1599530" y="456858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7">
                <a:extLst>
                  <a:ext uri="{FF2B5EF4-FFF2-40B4-BE49-F238E27FC236}">
                    <a16:creationId xmlns:a16="http://schemas.microsoft.com/office/drawing/2014/main" id="{5EA65943-3054-0F28-D9A8-CB06CD669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1875402" y="44880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8">
                <a:extLst>
                  <a:ext uri="{FF2B5EF4-FFF2-40B4-BE49-F238E27FC236}">
                    <a16:creationId xmlns:a16="http://schemas.microsoft.com/office/drawing/2014/main" id="{C71881AA-998C-3689-F9C4-E976A5599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153019" y="440960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9">
                <a:extLst>
                  <a:ext uri="{FF2B5EF4-FFF2-40B4-BE49-F238E27FC236}">
                    <a16:creationId xmlns:a16="http://schemas.microsoft.com/office/drawing/2014/main" id="{906B401A-E81E-D758-5DAA-40BAC8BA0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427641" y="4334060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10">
                <a:extLst>
                  <a:ext uri="{FF2B5EF4-FFF2-40B4-BE49-F238E27FC236}">
                    <a16:creationId xmlns:a16="http://schemas.microsoft.com/office/drawing/2014/main" id="{4E845931-82D6-F1D9-66F8-E40BED728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700134" y="425688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1">
                <a:extLst>
                  <a:ext uri="{FF2B5EF4-FFF2-40B4-BE49-F238E27FC236}">
                    <a16:creationId xmlns:a16="http://schemas.microsoft.com/office/drawing/2014/main" id="{FBB3B6E7-A0F8-3E09-1AB2-B2300B61E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2972743" y="418058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" name="Oval 12">
                <a:extLst>
                  <a:ext uri="{FF2B5EF4-FFF2-40B4-BE49-F238E27FC236}">
                    <a16:creationId xmlns:a16="http://schemas.microsoft.com/office/drawing/2014/main" id="{BD1FD992-CB3D-5962-912F-CE93C0588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245240" y="410340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3">
                <a:extLst>
                  <a:ext uri="{FF2B5EF4-FFF2-40B4-BE49-F238E27FC236}">
                    <a16:creationId xmlns:a16="http://schemas.microsoft.com/office/drawing/2014/main" id="{4BCBC3F4-46E2-6C4D-8CF1-8BFA405E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3517353" y="4026727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29">
                <a:extLst>
                  <a:ext uri="{FF2B5EF4-FFF2-40B4-BE49-F238E27FC236}">
                    <a16:creationId xmlns:a16="http://schemas.microsoft.com/office/drawing/2014/main" id="{C5F80563-3567-4CB2-7696-CFD4AF6C2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7808550" y="2878593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Oval 30">
                <a:extLst>
                  <a:ext uri="{FF2B5EF4-FFF2-40B4-BE49-F238E27FC236}">
                    <a16:creationId xmlns:a16="http://schemas.microsoft.com/office/drawing/2014/main" id="{F1867B03-8DB5-BBB1-AB25-4C9CA734E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073040" y="2809802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31">
                <a:extLst>
                  <a:ext uri="{FF2B5EF4-FFF2-40B4-BE49-F238E27FC236}">
                    <a16:creationId xmlns:a16="http://schemas.microsoft.com/office/drawing/2014/main" id="{2211DC71-9991-5678-8523-F25DA14D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337148" y="274150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32">
                <a:extLst>
                  <a:ext uri="{FF2B5EF4-FFF2-40B4-BE49-F238E27FC236}">
                    <a16:creationId xmlns:a16="http://schemas.microsoft.com/office/drawing/2014/main" id="{F4AFC2A0-93B3-9748-9D1D-C1C75D497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597880" y="267658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Oval 33">
                <a:extLst>
                  <a:ext uri="{FF2B5EF4-FFF2-40B4-BE49-F238E27FC236}">
                    <a16:creationId xmlns:a16="http://schemas.microsoft.com/office/drawing/2014/main" id="{74A05829-2E9B-FFB5-FFDD-B5346829E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8863620" y="2609545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l 34">
                <a:extLst>
                  <a:ext uri="{FF2B5EF4-FFF2-40B4-BE49-F238E27FC236}">
                    <a16:creationId xmlns:a16="http://schemas.microsoft.com/office/drawing/2014/main" id="{98F96CE1-EC89-F235-D454-A845A0D9F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125602" y="2542994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35">
                <a:extLst>
                  <a:ext uri="{FF2B5EF4-FFF2-40B4-BE49-F238E27FC236}">
                    <a16:creationId xmlns:a16="http://schemas.microsoft.com/office/drawing/2014/main" id="{1E0440E3-C455-F1BA-BF1B-DA57B3D22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300000">
                <a:off x="-9384589" y="247595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Line 36">
                <a:extLst>
                  <a:ext uri="{FF2B5EF4-FFF2-40B4-BE49-F238E27FC236}">
                    <a16:creationId xmlns:a16="http://schemas.microsoft.com/office/drawing/2014/main" id="{C22499D0-01FA-C3B0-ACFD-A90CBDF43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Line 37">
                <a:extLst>
                  <a:ext uri="{FF2B5EF4-FFF2-40B4-BE49-F238E27FC236}">
                    <a16:creationId xmlns:a16="http://schemas.microsoft.com/office/drawing/2014/main" id="{1E84E00B-B9D2-3466-15B4-C669DB3E4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300000">
                <a:off x="-9643689" y="24131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Line 5">
                <a:extLst>
                  <a:ext uri="{FF2B5EF4-FFF2-40B4-BE49-F238E27FC236}">
                    <a16:creationId xmlns:a16="http://schemas.microsoft.com/office/drawing/2014/main" id="{0E6AB57E-43CA-41A8-BE70-931C963A1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4" name="Line 6">
                <a:extLst>
                  <a:ext uri="{FF2B5EF4-FFF2-40B4-BE49-F238E27FC236}">
                    <a16:creationId xmlns:a16="http://schemas.microsoft.com/office/drawing/2014/main" id="{ADFB1D60-37D7-F77D-CE38-5915913A9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2015104" y="55730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5" name="Oval 7">
                <a:extLst>
                  <a:ext uri="{FF2B5EF4-FFF2-40B4-BE49-F238E27FC236}">
                    <a16:creationId xmlns:a16="http://schemas.microsoft.com/office/drawing/2014/main" id="{29867E1F-D093-8019-5C9F-7531C720F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263143" y="54252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Oval 8">
                <a:extLst>
                  <a:ext uri="{FF2B5EF4-FFF2-40B4-BE49-F238E27FC236}">
                    <a16:creationId xmlns:a16="http://schemas.microsoft.com/office/drawing/2014/main" id="{29253D9B-D1F3-4955-DB40-E27313B5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513096" y="5280056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7" name="Oval 9">
                <a:extLst>
                  <a:ext uri="{FF2B5EF4-FFF2-40B4-BE49-F238E27FC236}">
                    <a16:creationId xmlns:a16="http://schemas.microsoft.com/office/drawing/2014/main" id="{44B03F71-6EE4-4522-80E2-AA25060CD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2760291" y="513714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Oval 10">
                <a:extLst>
                  <a:ext uri="{FF2B5EF4-FFF2-40B4-BE49-F238E27FC236}">
                    <a16:creationId xmlns:a16="http://schemas.microsoft.com/office/drawing/2014/main" id="{ADD9135F-0237-11C9-B38A-BC7F299D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004951" y="4992777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82EC851D-2B2F-E363-BBB1-F499685EE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250065" y="4850095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D12138AF-D564-08FE-D109-77852DB04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494728" y="470572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D2ACA878-6B83-EE7A-67B9-DB4A44100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3738769" y="4562424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Oval 29">
                <a:extLst>
                  <a:ext uri="{FF2B5EF4-FFF2-40B4-BE49-F238E27FC236}">
                    <a16:creationId xmlns:a16="http://schemas.microsoft.com/office/drawing/2014/main" id="{7B23DF56-B15D-E42C-4968-8289D0287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586151" y="234282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3" name="Oval 30">
                <a:extLst>
                  <a:ext uri="{FF2B5EF4-FFF2-40B4-BE49-F238E27FC236}">
                    <a16:creationId xmlns:a16="http://schemas.microsoft.com/office/drawing/2014/main" id="{C70FA495-2D83-EE24-D811-2C1FCDD2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7823215" y="220667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4" name="Oval 31">
                <a:extLst>
                  <a:ext uri="{FF2B5EF4-FFF2-40B4-BE49-F238E27FC236}">
                    <a16:creationId xmlns:a16="http://schemas.microsoft.com/office/drawing/2014/main" id="{54A37710-469D-9092-66D8-3EAD72D85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059658" y="2071586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5" name="Oval 32">
                <a:extLst>
                  <a:ext uri="{FF2B5EF4-FFF2-40B4-BE49-F238E27FC236}">
                    <a16:creationId xmlns:a16="http://schemas.microsoft.com/office/drawing/2014/main" id="{ACF570AB-BF1E-C742-C718-6E554A847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292726" y="1939879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6" name="Oval 33">
                <a:extLst>
                  <a:ext uri="{FF2B5EF4-FFF2-40B4-BE49-F238E27FC236}">
                    <a16:creationId xmlns:a16="http://schemas.microsoft.com/office/drawing/2014/main" id="{67C8081D-5BF2-4CD9-C6D1-6EDBD3EC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530632" y="1805641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" name="Oval 34">
                <a:extLst>
                  <a:ext uri="{FF2B5EF4-FFF2-40B4-BE49-F238E27FC236}">
                    <a16:creationId xmlns:a16="http://schemas.microsoft.com/office/drawing/2014/main" id="{9D134CC5-7CE6-6B26-5E5C-CEDF0AA31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764543" y="1672471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" name="Oval 35">
                <a:extLst>
                  <a:ext uri="{FF2B5EF4-FFF2-40B4-BE49-F238E27FC236}">
                    <a16:creationId xmlns:a16="http://schemas.microsoft.com/office/drawing/2014/main" id="{4143948D-826A-CA22-1A1E-88090037D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-8995696" y="1538231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9" name="Line 36">
                <a:extLst>
                  <a:ext uri="{FF2B5EF4-FFF2-40B4-BE49-F238E27FC236}">
                    <a16:creationId xmlns:a16="http://schemas.microsoft.com/office/drawing/2014/main" id="{A7F6D8C4-5D4B-FC23-339C-9F1108926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" name="Line 37">
                <a:extLst>
                  <a:ext uri="{FF2B5EF4-FFF2-40B4-BE49-F238E27FC236}">
                    <a16:creationId xmlns:a16="http://schemas.microsoft.com/office/drawing/2014/main" id="{641FAECB-4480-876C-CC5F-A41BF353B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>
                <a:off x="-9227301" y="140905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1" name="Line 5">
                <a:extLst>
                  <a:ext uri="{FF2B5EF4-FFF2-40B4-BE49-F238E27FC236}">
                    <a16:creationId xmlns:a16="http://schemas.microsoft.com/office/drawing/2014/main" id="{00B97247-6539-9C88-B702-48A502EAD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" name="Line 6">
                <a:extLst>
                  <a:ext uri="{FF2B5EF4-FFF2-40B4-BE49-F238E27FC236}">
                    <a16:creationId xmlns:a16="http://schemas.microsoft.com/office/drawing/2014/main" id="{D73FACA5-C78B-CAA3-064E-27FE875A2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2676486" y="643567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3" name="Oval 7">
                <a:extLst>
                  <a:ext uri="{FF2B5EF4-FFF2-40B4-BE49-F238E27FC236}">
                    <a16:creationId xmlns:a16="http://schemas.microsoft.com/office/drawing/2014/main" id="{C31B779F-ED74-95BB-5804-60D537A88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2880248" y="623022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4" name="Oval 8">
                <a:extLst>
                  <a:ext uri="{FF2B5EF4-FFF2-40B4-BE49-F238E27FC236}">
                    <a16:creationId xmlns:a16="http://schemas.microsoft.com/office/drawing/2014/main" id="{9EA89B66-4895-CA14-5F86-5E4FC2409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086193" y="6027655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" name="Oval 9">
                <a:extLst>
                  <a:ext uri="{FF2B5EF4-FFF2-40B4-BE49-F238E27FC236}">
                    <a16:creationId xmlns:a16="http://schemas.microsoft.com/office/drawing/2014/main" id="{7A26DA76-4917-3B79-D282-EE98CBF60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289462" y="582677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" name="Oval 10">
                <a:extLst>
                  <a:ext uri="{FF2B5EF4-FFF2-40B4-BE49-F238E27FC236}">
                    <a16:creationId xmlns:a16="http://schemas.microsoft.com/office/drawing/2014/main" id="{A5816A87-99F2-CD9D-33D7-19F674322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489845" y="562470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7" name="Oval 11">
                <a:extLst>
                  <a:ext uri="{FF2B5EF4-FFF2-40B4-BE49-F238E27FC236}">
                    <a16:creationId xmlns:a16="http://schemas.microsoft.com/office/drawing/2014/main" id="{C74EF9A6-CDCB-A7C2-2503-D60A2DFCD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691219" y="5425019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2">
                <a:extLst>
                  <a:ext uri="{FF2B5EF4-FFF2-40B4-BE49-F238E27FC236}">
                    <a16:creationId xmlns:a16="http://schemas.microsoft.com/office/drawing/2014/main" id="{8F631EB4-7147-ABD6-A9E3-286001E08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3891605" y="5222945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9" name="Oval 13">
                <a:extLst>
                  <a:ext uri="{FF2B5EF4-FFF2-40B4-BE49-F238E27FC236}">
                    <a16:creationId xmlns:a16="http://schemas.microsoft.com/office/drawing/2014/main" id="{D614AA77-44CC-2269-1837-B7F2970EB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4091289" y="5022560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0" name="Oval 29">
                <a:extLst>
                  <a:ext uri="{FF2B5EF4-FFF2-40B4-BE49-F238E27FC236}">
                    <a16:creationId xmlns:a16="http://schemas.microsoft.com/office/drawing/2014/main" id="{F3CD56A3-C3D3-9198-D18D-B51F0E15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232663" y="1882876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Oval 30">
                <a:extLst>
                  <a:ext uri="{FF2B5EF4-FFF2-40B4-BE49-F238E27FC236}">
                    <a16:creationId xmlns:a16="http://schemas.microsoft.com/office/drawing/2014/main" id="{A5C65963-48DD-08C0-C939-301B27DE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425801" y="168874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2" name="Oval 31">
                <a:extLst>
                  <a:ext uri="{FF2B5EF4-FFF2-40B4-BE49-F238E27FC236}">
                    <a16:creationId xmlns:a16="http://schemas.microsoft.com/office/drawing/2014/main" id="{79372938-AF76-4977-D5AE-A98F67439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618236" y="1496313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" name="Oval 32">
                <a:extLst>
                  <a:ext uri="{FF2B5EF4-FFF2-40B4-BE49-F238E27FC236}">
                    <a16:creationId xmlns:a16="http://schemas.microsoft.com/office/drawing/2014/main" id="{067F023A-07DF-B1E9-9992-5840B0748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7807295" y="1307254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" name="Oval 33">
                <a:extLst>
                  <a:ext uri="{FF2B5EF4-FFF2-40B4-BE49-F238E27FC236}">
                    <a16:creationId xmlns:a16="http://schemas.microsoft.com/office/drawing/2014/main" id="{D87129D3-63A9-8352-4CDA-85DC7328A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000926" y="1115313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" name="Oval 34">
                <a:extLst>
                  <a:ext uri="{FF2B5EF4-FFF2-40B4-BE49-F238E27FC236}">
                    <a16:creationId xmlns:a16="http://schemas.microsoft.com/office/drawing/2014/main" id="{D829ED9B-70A1-7687-4342-548EE85A9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190478" y="925059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6" name="Oval 35">
                <a:extLst>
                  <a:ext uri="{FF2B5EF4-FFF2-40B4-BE49-F238E27FC236}">
                    <a16:creationId xmlns:a16="http://schemas.microsoft.com/office/drawing/2014/main" id="{53E1FB9B-88DB-C6E5-308C-622D67E80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100000">
                <a:off x="-8377355" y="73311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Line 36">
                <a:extLst>
                  <a:ext uri="{FF2B5EF4-FFF2-40B4-BE49-F238E27FC236}">
                    <a16:creationId xmlns:a16="http://schemas.microsoft.com/office/drawing/2014/main" id="{633BDF0F-E867-5BC4-9926-FCD8AE052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8" name="Line 37">
                <a:extLst>
                  <a:ext uri="{FF2B5EF4-FFF2-40B4-BE49-F238E27FC236}">
                    <a16:creationId xmlns:a16="http://schemas.microsoft.com/office/drawing/2014/main" id="{1A7CD3A0-FE0D-B58A-6EE9-CC0AEDD9A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100000">
                <a:off x="-8565220" y="5469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9" name="Line 5">
                <a:extLst>
                  <a:ext uri="{FF2B5EF4-FFF2-40B4-BE49-F238E27FC236}">
                    <a16:creationId xmlns:a16="http://schemas.microsoft.com/office/drawing/2014/main" id="{C22997FE-79CC-5C73-6D5D-690184C97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0" name="Line 6">
                <a:extLst>
                  <a:ext uri="{FF2B5EF4-FFF2-40B4-BE49-F238E27FC236}">
                    <a16:creationId xmlns:a16="http://schemas.microsoft.com/office/drawing/2014/main" id="{85FB387E-FD58-3992-A9D9-DAE897DE1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3538603" y="709775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1" name="Oval 7">
                <a:extLst>
                  <a:ext uri="{FF2B5EF4-FFF2-40B4-BE49-F238E27FC236}">
                    <a16:creationId xmlns:a16="http://schemas.microsoft.com/office/drawing/2014/main" id="{A6533B27-EEB9-9F6E-1CB1-E9E88C917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684663" y="6848027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2" name="Oval 8">
                <a:extLst>
                  <a:ext uri="{FF2B5EF4-FFF2-40B4-BE49-F238E27FC236}">
                    <a16:creationId xmlns:a16="http://schemas.microsoft.com/office/drawing/2014/main" id="{88F9AC76-30B1-745D-9970-939944151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833255" y="6601451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l 9">
                <a:extLst>
                  <a:ext uri="{FF2B5EF4-FFF2-40B4-BE49-F238E27FC236}">
                    <a16:creationId xmlns:a16="http://schemas.microsoft.com/office/drawing/2014/main" id="{BFA57683-FAA2-6219-70B2-B1222EFF1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3979090" y="635594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4" name="Oval 10">
                <a:extLst>
                  <a:ext uri="{FF2B5EF4-FFF2-40B4-BE49-F238E27FC236}">
                    <a16:creationId xmlns:a16="http://schemas.microsoft.com/office/drawing/2014/main" id="{7E8BE8F9-C892-E993-59A1-64662415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121772" y="610959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5" name="Oval 11">
                <a:extLst>
                  <a:ext uri="{FF2B5EF4-FFF2-40B4-BE49-F238E27FC236}">
                    <a16:creationId xmlns:a16="http://schemas.microsoft.com/office/drawing/2014/main" id="{252D65F1-78A2-340A-A0A2-8DB8E7EA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266142" y="586617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6" name="Oval 12">
                <a:extLst>
                  <a:ext uri="{FF2B5EF4-FFF2-40B4-BE49-F238E27FC236}">
                    <a16:creationId xmlns:a16="http://schemas.microsoft.com/office/drawing/2014/main" id="{F7B51775-96AA-5659-0EF1-B91DB51CF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408827" y="561982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7" name="Oval 13">
                <a:extLst>
                  <a:ext uri="{FF2B5EF4-FFF2-40B4-BE49-F238E27FC236}">
                    <a16:creationId xmlns:a16="http://schemas.microsoft.com/office/drawing/2014/main" id="{62E77157-C7C2-E347-0CE4-43DFF673C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4550890" y="537577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8" name="Oval 29">
                <a:extLst>
                  <a:ext uri="{FF2B5EF4-FFF2-40B4-BE49-F238E27FC236}">
                    <a16:creationId xmlns:a16="http://schemas.microsoft.com/office/drawing/2014/main" id="{1DDDF679-7826-4BC7-0336-41E058A11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772176" y="1530087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9" name="Oval 30">
                <a:extLst>
                  <a:ext uri="{FF2B5EF4-FFF2-40B4-BE49-F238E27FC236}">
                    <a16:creationId xmlns:a16="http://schemas.microsoft.com/office/drawing/2014/main" id="{73C6E9C3-6ADD-5623-91C0-B5FBB03A1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6907880" y="129133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0" name="Oval 31">
                <a:extLst>
                  <a:ext uri="{FF2B5EF4-FFF2-40B4-BE49-F238E27FC236}">
                    <a16:creationId xmlns:a16="http://schemas.microsoft.com/office/drawing/2014/main" id="{A8721BE7-A393-576E-A253-6876662D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042962" y="105489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1" name="Oval 32">
                <a:extLst>
                  <a:ext uri="{FF2B5EF4-FFF2-40B4-BE49-F238E27FC236}">
                    <a16:creationId xmlns:a16="http://schemas.microsoft.com/office/drawing/2014/main" id="{99E84806-073D-76B9-0225-E2A60B02A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174669" y="82182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2" name="Oval 33">
                <a:extLst>
                  <a:ext uri="{FF2B5EF4-FFF2-40B4-BE49-F238E27FC236}">
                    <a16:creationId xmlns:a16="http://schemas.microsoft.com/office/drawing/2014/main" id="{5452E408-2ABC-645B-955E-5A8792992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310598" y="58560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3" name="Oval 34">
                <a:extLst>
                  <a:ext uri="{FF2B5EF4-FFF2-40B4-BE49-F238E27FC236}">
                    <a16:creationId xmlns:a16="http://schemas.microsoft.com/office/drawing/2014/main" id="{E6CA1AA5-FAA6-3007-ACD9-CF43E2B1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442529" y="35169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l 35">
                <a:extLst>
                  <a:ext uri="{FF2B5EF4-FFF2-40B4-BE49-F238E27FC236}">
                    <a16:creationId xmlns:a16="http://schemas.microsoft.com/office/drawing/2014/main" id="{8AE97417-547B-D5EF-D21A-EC61BA58C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0">
                <a:off x="-7571704" y="115475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5" name="Line 36">
                <a:extLst>
                  <a:ext uri="{FF2B5EF4-FFF2-40B4-BE49-F238E27FC236}">
                    <a16:creationId xmlns:a16="http://schemas.microsoft.com/office/drawing/2014/main" id="{89AC67BD-C653-8982-14F8-E81A97FB9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6" name="Line 37">
                <a:extLst>
                  <a:ext uri="{FF2B5EF4-FFF2-40B4-BE49-F238E27FC236}">
                    <a16:creationId xmlns:a16="http://schemas.microsoft.com/office/drawing/2014/main" id="{6BA2D647-5EB6-B0B7-A5F2-69E3D1F0C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000000">
                <a:off x="-7702566" y="-11444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7" name="Line 5">
                <a:extLst>
                  <a:ext uri="{FF2B5EF4-FFF2-40B4-BE49-F238E27FC236}">
                    <a16:creationId xmlns:a16="http://schemas.microsoft.com/office/drawing/2014/main" id="{6609B125-1F30-9FE0-3B0F-9E1D16CBA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8" name="Line 6">
                <a:extLst>
                  <a:ext uri="{FF2B5EF4-FFF2-40B4-BE49-F238E27FC236}">
                    <a16:creationId xmlns:a16="http://schemas.microsoft.com/office/drawing/2014/main" id="{A18232F2-64AA-CBC7-E732-7D9DFD823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4542703" y="751414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9" name="Oval 7">
                <a:extLst>
                  <a:ext uri="{FF2B5EF4-FFF2-40B4-BE49-F238E27FC236}">
                    <a16:creationId xmlns:a16="http://schemas.microsoft.com/office/drawing/2014/main" id="{F553706D-783A-FE8F-D59A-AE90E6D35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621567" y="723658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0" name="Oval 8">
                <a:extLst>
                  <a:ext uri="{FF2B5EF4-FFF2-40B4-BE49-F238E27FC236}">
                    <a16:creationId xmlns:a16="http://schemas.microsoft.com/office/drawing/2014/main" id="{C2E60C81-E121-5AF0-2968-7F0FD28C4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03370" y="6962342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1" name="Oval 9">
                <a:extLst>
                  <a:ext uri="{FF2B5EF4-FFF2-40B4-BE49-F238E27FC236}">
                    <a16:creationId xmlns:a16="http://schemas.microsoft.com/office/drawing/2014/main" id="{490532F7-AEF4-15CC-48D3-D54DED5F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782179" y="6688596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2" name="Oval 10">
                <a:extLst>
                  <a:ext uri="{FF2B5EF4-FFF2-40B4-BE49-F238E27FC236}">
                    <a16:creationId xmlns:a16="http://schemas.microsoft.com/office/drawing/2014/main" id="{C49D8A9C-F7C9-7095-27E5-86114A66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857665" y="6414413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3" name="Oval 11">
                <a:extLst>
                  <a:ext uri="{FF2B5EF4-FFF2-40B4-BE49-F238E27FC236}">
                    <a16:creationId xmlns:a16="http://schemas.microsoft.com/office/drawing/2014/main" id="{2A67A42B-8D8F-673D-3770-91289FADD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4935655" y="6143493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4" name="Oval 12">
                <a:extLst>
                  <a:ext uri="{FF2B5EF4-FFF2-40B4-BE49-F238E27FC236}">
                    <a16:creationId xmlns:a16="http://schemas.microsoft.com/office/drawing/2014/main" id="{48336655-2A2D-5884-7D38-C8479B186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11143" y="58693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5" name="Oval 13">
                <a:extLst>
                  <a:ext uri="{FF2B5EF4-FFF2-40B4-BE49-F238E27FC236}">
                    <a16:creationId xmlns:a16="http://schemas.microsoft.com/office/drawing/2014/main" id="{CA2A332F-57A6-0D1C-589C-3752ADBB8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5086249" y="5598009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6" name="Oval 29">
                <a:extLst>
                  <a:ext uri="{FF2B5EF4-FFF2-40B4-BE49-F238E27FC236}">
                    <a16:creationId xmlns:a16="http://schemas.microsoft.com/office/drawing/2014/main" id="{7EE5D809-4BB5-8698-866F-C15F6A62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236072" y="130850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7" name="Oval 30">
                <a:extLst>
                  <a:ext uri="{FF2B5EF4-FFF2-40B4-BE49-F238E27FC236}">
                    <a16:creationId xmlns:a16="http://schemas.microsoft.com/office/drawing/2014/main" id="{0180C8C2-D936-A120-30E5-43DDA78BA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04748" y="1041509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8" name="Oval 31">
                <a:extLst>
                  <a:ext uri="{FF2B5EF4-FFF2-40B4-BE49-F238E27FC236}">
                    <a16:creationId xmlns:a16="http://schemas.microsoft.com/office/drawing/2014/main" id="{5C8DCBC2-8794-895C-14AE-91168E30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373042" y="777400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9" name="Oval 32">
                <a:extLst>
                  <a:ext uri="{FF2B5EF4-FFF2-40B4-BE49-F238E27FC236}">
                    <a16:creationId xmlns:a16="http://schemas.microsoft.com/office/drawing/2014/main" id="{49931F72-80E9-1BF5-C227-1320690FF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437961" y="516668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0" name="Oval 33">
                <a:extLst>
                  <a:ext uri="{FF2B5EF4-FFF2-40B4-BE49-F238E27FC236}">
                    <a16:creationId xmlns:a16="http://schemas.microsoft.com/office/drawing/2014/main" id="{A236BCE1-D271-7FD3-0416-1DD40821B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06694" y="252618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1" name="Oval 34">
                <a:extLst>
                  <a:ext uri="{FF2B5EF4-FFF2-40B4-BE49-F238E27FC236}">
                    <a16:creationId xmlns:a16="http://schemas.microsoft.com/office/drawing/2014/main" id="{E930D0A8-C6E7-73D3-ABAB-0CCBEA7CB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571668" y="-8552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2" name="Oval 35">
                <a:extLst>
                  <a:ext uri="{FF2B5EF4-FFF2-40B4-BE49-F238E27FC236}">
                    <a16:creationId xmlns:a16="http://schemas.microsoft.com/office/drawing/2014/main" id="{631CD823-252B-D385-343E-8D7EAF27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900000">
                <a:off x="-6633648" y="-272604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3" name="Line 36">
                <a:extLst>
                  <a:ext uri="{FF2B5EF4-FFF2-40B4-BE49-F238E27FC236}">
                    <a16:creationId xmlns:a16="http://schemas.microsoft.com/office/drawing/2014/main" id="{ECF0B5C0-C7D8-F1FC-19A4-63FE7B1E0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Line 37">
                <a:extLst>
                  <a:ext uri="{FF2B5EF4-FFF2-40B4-BE49-F238E27FC236}">
                    <a16:creationId xmlns:a16="http://schemas.microsoft.com/office/drawing/2014/main" id="{E86BD142-DC17-C558-1BD9-5FB2E79ED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900000">
                <a:off x="-6698129" y="-5300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Line 5">
                <a:extLst>
                  <a:ext uri="{FF2B5EF4-FFF2-40B4-BE49-F238E27FC236}">
                    <a16:creationId xmlns:a16="http://schemas.microsoft.com/office/drawing/2014/main" id="{663185FC-3521-CA2D-0EC6-389ED07F4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6" name="Line 6">
                <a:extLst>
                  <a:ext uri="{FF2B5EF4-FFF2-40B4-BE49-F238E27FC236}">
                    <a16:creationId xmlns:a16="http://schemas.microsoft.com/office/drawing/2014/main" id="{BE175242-7678-D467-CDAB-DA282D959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765646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7">
                <a:extLst>
                  <a:ext uri="{FF2B5EF4-FFF2-40B4-BE49-F238E27FC236}">
                    <a16:creationId xmlns:a16="http://schemas.microsoft.com/office/drawing/2014/main" id="{59FB7692-E9BA-D92C-47E7-41CF5863A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7369410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8" name="Oval 8">
                <a:extLst>
                  <a:ext uri="{FF2B5EF4-FFF2-40B4-BE49-F238E27FC236}">
                    <a16:creationId xmlns:a16="http://schemas.microsoft.com/office/drawing/2014/main" id="{F7B4FBE6-93E7-7BA4-37FF-42A499CED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7085733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9" name="Oval 9">
                <a:extLst>
                  <a:ext uri="{FF2B5EF4-FFF2-40B4-BE49-F238E27FC236}">
                    <a16:creationId xmlns:a16="http://schemas.microsoft.com/office/drawing/2014/main" id="{1E051442-F44F-6FAC-53F9-B03764691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6802057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Oval 10">
                <a:extLst>
                  <a:ext uri="{FF2B5EF4-FFF2-40B4-BE49-F238E27FC236}">
                    <a16:creationId xmlns:a16="http://schemas.microsoft.com/office/drawing/2014/main" id="{92DFB06F-3558-37A3-8B0A-F447116AC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6518381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11">
                <a:extLst>
                  <a:ext uri="{FF2B5EF4-FFF2-40B4-BE49-F238E27FC236}">
                    <a16:creationId xmlns:a16="http://schemas.microsoft.com/office/drawing/2014/main" id="{CD9B3B4B-B484-D055-EBE8-24DFE620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238082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l 12">
                <a:extLst>
                  <a:ext uri="{FF2B5EF4-FFF2-40B4-BE49-F238E27FC236}">
                    <a16:creationId xmlns:a16="http://schemas.microsoft.com/office/drawing/2014/main" id="{E72C7206-B526-B676-A319-19616DD1D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5954404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Oval 13">
                <a:extLst>
                  <a:ext uri="{FF2B5EF4-FFF2-40B4-BE49-F238E27FC236}">
                    <a16:creationId xmlns:a16="http://schemas.microsoft.com/office/drawing/2014/main" id="{1B967FCA-A5A1-1A47-9E77-C30935A8F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5674106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9">
                <a:extLst>
                  <a:ext uri="{FF2B5EF4-FFF2-40B4-BE49-F238E27FC236}">
                    <a16:creationId xmlns:a16="http://schemas.microsoft.com/office/drawing/2014/main" id="{A2709EE0-85C2-F3B8-140F-62FC63D00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60884" y="1233222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5" name="Oval 30">
                <a:extLst>
                  <a:ext uri="{FF2B5EF4-FFF2-40B4-BE49-F238E27FC236}">
                    <a16:creationId xmlns:a16="http://schemas.microsoft.com/office/drawing/2014/main" id="{A25F2DCF-8BF5-6A21-69E6-564DB5AF6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7508" y="956298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6" name="Oval 31">
                <a:extLst>
                  <a:ext uri="{FF2B5EF4-FFF2-40B4-BE49-F238E27FC236}">
                    <a16:creationId xmlns:a16="http://schemas.microsoft.com/office/drawing/2014/main" id="{0B020C03-86FA-9C8F-6802-A8C3C9387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54130" y="682754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7" name="Oval 32">
                <a:extLst>
                  <a:ext uri="{FF2B5EF4-FFF2-40B4-BE49-F238E27FC236}">
                    <a16:creationId xmlns:a16="http://schemas.microsoft.com/office/drawing/2014/main" id="{B01BC7EE-6277-62DD-4847-BCADC4E4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7376" y="412586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8" name="Oval 33">
                <a:extLst>
                  <a:ext uri="{FF2B5EF4-FFF2-40B4-BE49-F238E27FC236}">
                    <a16:creationId xmlns:a16="http://schemas.microsoft.com/office/drawing/2014/main" id="{B8C46837-4234-2601-634A-7B8FCE169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44000" y="139042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9" name="Oval 34">
                <a:extLst>
                  <a:ext uri="{FF2B5EF4-FFF2-40B4-BE49-F238E27FC236}">
                    <a16:creationId xmlns:a16="http://schemas.microsoft.com/office/drawing/2014/main" id="{FEF8E070-271F-E4A5-03FC-21D8572A3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37243" y="-131126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0" name="Oval 35">
                <a:extLst>
                  <a:ext uri="{FF2B5EF4-FFF2-40B4-BE49-F238E27FC236}">
                    <a16:creationId xmlns:a16="http://schemas.microsoft.com/office/drawing/2014/main" id="{6B2A2209-E871-E9F6-2BF3-58F888F72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627113" y="-404672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1" name="Line 36">
                <a:extLst>
                  <a:ext uri="{FF2B5EF4-FFF2-40B4-BE49-F238E27FC236}">
                    <a16:creationId xmlns:a16="http://schemas.microsoft.com/office/drawing/2014/main" id="{A1C16E1C-E64D-9689-72D6-8BA3A4A54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2" name="Line 37">
                <a:extLst>
                  <a:ext uri="{FF2B5EF4-FFF2-40B4-BE49-F238E27FC236}">
                    <a16:creationId xmlns:a16="http://schemas.microsoft.com/office/drawing/2014/main" id="{A7F86A82-CE45-4728-7353-180B203F4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-5620358" y="-67146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3" name="Line 5">
                <a:extLst>
                  <a:ext uri="{FF2B5EF4-FFF2-40B4-BE49-F238E27FC236}">
                    <a16:creationId xmlns:a16="http://schemas.microsoft.com/office/drawing/2014/main" id="{2E1E76FE-48F5-2F45-E957-DFA7D0DDF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4" name="Line 6">
                <a:extLst>
                  <a:ext uri="{FF2B5EF4-FFF2-40B4-BE49-F238E27FC236}">
                    <a16:creationId xmlns:a16="http://schemas.microsoft.com/office/drawing/2014/main" id="{396FB14B-8680-3EB9-77DD-B10A48CF7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458083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5" name="Oval 7">
                <a:extLst>
                  <a:ext uri="{FF2B5EF4-FFF2-40B4-BE49-F238E27FC236}">
                    <a16:creationId xmlns:a16="http://schemas.microsoft.com/office/drawing/2014/main" id="{C5D5BE10-72ED-5E4D-3F32-377E12CA5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1743449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6" name="Oval 8">
                <a:extLst>
                  <a:ext uri="{FF2B5EF4-FFF2-40B4-BE49-F238E27FC236}">
                    <a16:creationId xmlns:a16="http://schemas.microsoft.com/office/drawing/2014/main" id="{AFB1D5A3-3498-22DA-F54D-3E9721F33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030502" y="3475614"/>
                <a:ext cx="33772" cy="30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7" name="Oval 9">
                <a:extLst>
                  <a:ext uri="{FF2B5EF4-FFF2-40B4-BE49-F238E27FC236}">
                    <a16:creationId xmlns:a16="http://schemas.microsoft.com/office/drawing/2014/main" id="{05FCA0F4-2089-D541-E827-23B3ABFEF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314180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8" name="Oval 10">
                <a:extLst>
                  <a:ext uri="{FF2B5EF4-FFF2-40B4-BE49-F238E27FC236}">
                    <a16:creationId xmlns:a16="http://schemas.microsoft.com/office/drawing/2014/main" id="{49AE931D-863D-CC84-7D7D-47891425B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596167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9" name="Oval 11">
                <a:extLst>
                  <a:ext uri="{FF2B5EF4-FFF2-40B4-BE49-F238E27FC236}">
                    <a16:creationId xmlns:a16="http://schemas.microsoft.com/office/drawing/2014/main" id="{DD0AD5BB-0092-DE67-7067-2FAB0C013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2878154" y="3462107"/>
                <a:ext cx="64167" cy="60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0" name="Oval 12">
                <a:extLst>
                  <a:ext uri="{FF2B5EF4-FFF2-40B4-BE49-F238E27FC236}">
                    <a16:creationId xmlns:a16="http://schemas.microsoft.com/office/drawing/2014/main" id="{B6217737-B4A7-6681-20A0-AB8E52F33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160144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1" name="Oval 13">
                <a:extLst>
                  <a:ext uri="{FF2B5EF4-FFF2-40B4-BE49-F238E27FC236}">
                    <a16:creationId xmlns:a16="http://schemas.microsoft.com/office/drawing/2014/main" id="{778AAD49-B005-39BA-3881-C6C61690C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3442130" y="3451975"/>
                <a:ext cx="81052" cy="776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2" name="Oval 29">
                <a:extLst>
                  <a:ext uri="{FF2B5EF4-FFF2-40B4-BE49-F238E27FC236}">
                    <a16:creationId xmlns:a16="http://schemas.microsoft.com/office/drawing/2014/main" id="{87ECB2B8-7103-6856-2A3E-EED237DAA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7884704" y="3453664"/>
                <a:ext cx="81052" cy="742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3" name="Oval 30">
                <a:extLst>
                  <a:ext uri="{FF2B5EF4-FFF2-40B4-BE49-F238E27FC236}">
                    <a16:creationId xmlns:a16="http://schemas.microsoft.com/office/drawing/2014/main" id="{A78557B4-18B5-6C25-EB49-81AD65A82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158251" y="3457041"/>
                <a:ext cx="70921" cy="709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4" name="Oval 31">
                <a:extLst>
                  <a:ext uri="{FF2B5EF4-FFF2-40B4-BE49-F238E27FC236}">
                    <a16:creationId xmlns:a16="http://schemas.microsoft.com/office/drawing/2014/main" id="{60B19E9D-C7ED-C9C2-B289-F91969E81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431795" y="3460418"/>
                <a:ext cx="64167" cy="64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5" name="Oval 32">
                <a:extLst>
                  <a:ext uri="{FF2B5EF4-FFF2-40B4-BE49-F238E27FC236}">
                    <a16:creationId xmlns:a16="http://schemas.microsoft.com/office/drawing/2014/main" id="{D2D2173A-8301-BD34-DAA4-E2A3A92B8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701963" y="3467172"/>
                <a:ext cx="50658" cy="506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6" name="Oval 33">
                <a:extLst>
                  <a:ext uri="{FF2B5EF4-FFF2-40B4-BE49-F238E27FC236}">
                    <a16:creationId xmlns:a16="http://schemas.microsoft.com/office/drawing/2014/main" id="{CD9050B5-CBD1-069E-D0AD-9F2B271F5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8977196" y="3472239"/>
                <a:ext cx="43904" cy="40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7" name="Oval 34">
                <a:extLst>
                  <a:ext uri="{FF2B5EF4-FFF2-40B4-BE49-F238E27FC236}">
                    <a16:creationId xmlns:a16="http://schemas.microsoft.com/office/drawing/2014/main" id="{6E6F3A51-2A41-FBD4-04E9-DAACB8D3A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249052" y="3477303"/>
                <a:ext cx="33772" cy="270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8" name="Oval 35">
                <a:extLst>
                  <a:ext uri="{FF2B5EF4-FFF2-40B4-BE49-F238E27FC236}">
                    <a16:creationId xmlns:a16="http://schemas.microsoft.com/office/drawing/2014/main" id="{506C1BC7-615A-579E-0E22-70D6207CA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-9517531" y="3482369"/>
                <a:ext cx="13509" cy="168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9" name="Line 36">
                <a:extLst>
                  <a:ext uri="{FF2B5EF4-FFF2-40B4-BE49-F238E27FC236}">
                    <a16:creationId xmlns:a16="http://schemas.microsoft.com/office/drawing/2014/main" id="{CF88A20E-C532-E28F-6F89-11D0104C0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0" name="Line 37">
                <a:extLst>
                  <a:ext uri="{FF2B5EF4-FFF2-40B4-BE49-F238E27FC236}">
                    <a16:creationId xmlns:a16="http://schemas.microsoft.com/office/drawing/2014/main" id="{9DCA6315-EE3D-EA36-4848-C404E3F29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9786010" y="349081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475" name="Straight Connector 21">
            <a:extLst>
              <a:ext uri="{FF2B5EF4-FFF2-40B4-BE49-F238E27FC236}">
                <a16:creationId xmlns:a16="http://schemas.microsoft.com/office/drawing/2014/main" id="{6D3CBEA5-CD00-E00E-48BF-D1615B540D7F}"/>
              </a:ext>
            </a:extLst>
          </p:cNvPr>
          <p:cNvCxnSpPr>
            <a:cxnSpLocks/>
          </p:cNvCxnSpPr>
          <p:nvPr/>
        </p:nvCxnSpPr>
        <p:spPr>
          <a:xfrm flipV="1">
            <a:off x="686915" y="2006636"/>
            <a:ext cx="6244354" cy="19559"/>
          </a:xfrm>
          <a:prstGeom prst="line">
            <a:avLst/>
          </a:prstGeom>
          <a:ln w="28575" cap="rnd">
            <a:gradFill flip="none" rotWithShape="1">
              <a:gsLst>
                <a:gs pos="94000">
                  <a:schemeClr val="accent3">
                    <a:lumMod val="10000"/>
                  </a:schemeClr>
                </a:gs>
                <a:gs pos="0">
                  <a:schemeClr val="accent6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166">
            <a:extLst>
              <a:ext uri="{FF2B5EF4-FFF2-40B4-BE49-F238E27FC236}">
                <a16:creationId xmlns:a16="http://schemas.microsoft.com/office/drawing/2014/main" id="{274F0F9A-0BAB-1E0B-5F96-BFB43388E229}"/>
              </a:ext>
            </a:extLst>
          </p:cNvPr>
          <p:cNvCxnSpPr>
            <a:cxnSpLocks/>
          </p:cNvCxnSpPr>
          <p:nvPr/>
        </p:nvCxnSpPr>
        <p:spPr>
          <a:xfrm>
            <a:off x="919758" y="4151916"/>
            <a:ext cx="5924925" cy="0"/>
          </a:xfrm>
          <a:prstGeom prst="line">
            <a:avLst/>
          </a:prstGeom>
          <a:ln w="28575" cap="rnd">
            <a:gradFill flip="none" rotWithShape="1">
              <a:gsLst>
                <a:gs pos="84000">
                  <a:schemeClr val="accent3">
                    <a:lumMod val="10000"/>
                  </a:schemeClr>
                </a:gs>
                <a:gs pos="0">
                  <a:schemeClr val="accent6">
                    <a:lumMod val="40000"/>
                    <a:lumOff val="60000"/>
                  </a:schemeClr>
                </a:gs>
              </a:gsLst>
              <a:lin ang="0" scaled="0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52E1796-74FD-45C9-A07A-27D314D2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  <p:sp>
        <p:nvSpPr>
          <p:cNvPr id="507" name="Title 9">
            <a:extLst>
              <a:ext uri="{FF2B5EF4-FFF2-40B4-BE49-F238E27FC236}">
                <a16:creationId xmlns:a16="http://schemas.microsoft.com/office/drawing/2014/main" id="{1F856E92-1690-85DB-DB3A-57F1C1151359}"/>
              </a:ext>
            </a:extLst>
          </p:cNvPr>
          <p:cNvSpPr txBox="1">
            <a:spLocks/>
          </p:cNvSpPr>
          <p:nvPr/>
        </p:nvSpPr>
        <p:spPr>
          <a:xfrm>
            <a:off x="786159" y="2731536"/>
            <a:ext cx="6244333" cy="1941576"/>
          </a:xfrm>
          <a:prstGeom prst="rect">
            <a:avLst/>
          </a:prstGeom>
        </p:spPr>
        <p:txBody>
          <a:bodyPr numCol="1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/>
              </a:rPr>
              <a:t>Vitis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2021.1 </a:t>
            </a:r>
            <a:r>
              <a:rPr kumimoji="0" lang="en-US" altLang="zh-CN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/>
              </a:rPr>
              <a:t>Part</a:t>
            </a:r>
            <a:endParaRPr kumimoji="0" lang="en-US" sz="2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03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7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7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B7C1D4F-89F1-F14B-1060-76499B2B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0" y="1082346"/>
            <a:ext cx="4511431" cy="4000847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EAD3BE0C-4BF5-1216-A1F8-ABD8F19E93CA}"/>
              </a:ext>
            </a:extLst>
          </p:cNvPr>
          <p:cNvSpPr txBox="1">
            <a:spLocks/>
          </p:cNvSpPr>
          <p:nvPr/>
        </p:nvSpPr>
        <p:spPr>
          <a:xfrm>
            <a:off x="397459" y="5660238"/>
            <a:ext cx="6467753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*** 實際檔案請按照自己設定的位置與名稱去開啟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9EEB92-45AF-EEC2-88E2-A461B737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76" y="1082346"/>
            <a:ext cx="6900820" cy="44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98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BF4E5D-A3CD-8DE6-E548-A6D401C4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072737"/>
            <a:ext cx="64674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4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860439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2020.1, 2020,2, and 2021.1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有相關影像處理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IP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的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Bug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存在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像是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VPSS, Video Mixer, and Video Multi-Scaler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都可能有卡在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synthesis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不過的問題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可以參考以下連結排除：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Vivado HLS - 2021.1 - Why does synthesis stall when using Windows OS? (</a:t>
            </a:r>
            <a:r>
              <a:rPr lang="en-US" altLang="zh-TW" sz="15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xilinx.com</a:t>
            </a:r>
            <a:r>
              <a:rPr lang="en-US" altLang="zh-TW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C1B0D484-38DD-3557-7B5A-B2CA4C5891EC}"/>
              </a:ext>
            </a:extLst>
          </p:cNvPr>
          <p:cNvSpPr txBox="1">
            <a:spLocks/>
          </p:cNvSpPr>
          <p:nvPr/>
        </p:nvSpPr>
        <p:spPr>
          <a:xfrm>
            <a:off x="586740" y="2472857"/>
            <a:ext cx="8604394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下載連結裡給的這包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77FC08-5200-728C-D646-45F438C9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2929082"/>
            <a:ext cx="1055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051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442102-A412-17AA-07DA-2485E38B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4" y="947249"/>
            <a:ext cx="10627151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155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4F32B6-4462-D677-3379-7D741B38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96" y="825000"/>
            <a:ext cx="7646407" cy="59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74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Import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之前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IIC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寫入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ADI HDMI Chip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的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D74265-6B15-B78B-D4EA-D2F7597E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33" y="1094564"/>
            <a:ext cx="5967635" cy="56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18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開啟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xv_mix_example.c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增加部分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4C69FA-F298-3566-23DE-9C335C01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3" y="1477591"/>
            <a:ext cx="10077254" cy="52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1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C007759-16C7-8F23-9174-51BDAA99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3" y="1477592"/>
            <a:ext cx="10077254" cy="518636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開啟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xv_mix_example.c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增加部分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5793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D70B95-9D2A-DD88-BEA6-10DC6A08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3" y="1477593"/>
            <a:ext cx="10077254" cy="515478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開啟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xv_mix_example.c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增加部分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– main function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6CC0D3-55DA-6870-134D-5E3411382321}"/>
              </a:ext>
            </a:extLst>
          </p:cNvPr>
          <p:cNvSpPr/>
          <p:nvPr/>
        </p:nvSpPr>
        <p:spPr bwMode="auto">
          <a:xfrm>
            <a:off x="4845377" y="3770722"/>
            <a:ext cx="5099901" cy="2366127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2818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開啟 </a:t>
            </a:r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xv_mix_example.c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增加部分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– main function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7BC81C-F154-EB29-2DB7-01CE8FA6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687104"/>
            <a:ext cx="4838700" cy="142875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6862ECE-9533-045B-AE4A-A713E967D0F4}"/>
              </a:ext>
            </a:extLst>
          </p:cNvPr>
          <p:cNvCxnSpPr>
            <a:cxnSpLocks/>
          </p:cNvCxnSpPr>
          <p:nvPr/>
        </p:nvCxnSpPr>
        <p:spPr>
          <a:xfrm flipH="1">
            <a:off x="4430077" y="3358176"/>
            <a:ext cx="1" cy="1053571"/>
          </a:xfrm>
          <a:prstGeom prst="straightConnector1">
            <a:avLst/>
          </a:prstGeom>
          <a:ln w="412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7249456E-9F6E-F40D-11CA-4C362615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4870886"/>
            <a:ext cx="4762500" cy="11715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1B91193-0D26-2F72-C04A-CDF91443D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431" y="1679911"/>
            <a:ext cx="3305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7840802-DB3C-D24A-CB96-09C3CD95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22" y="1477593"/>
            <a:ext cx="8256309" cy="515365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Build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error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，發現是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GPIO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名稱跟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不一樣，要改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0195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Build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error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，發現是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GPIO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名稱跟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不一樣，要改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E1230A-4553-098B-9DF7-ACAEAA5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326206"/>
            <a:ext cx="7686675" cy="23336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CBB1D36-A321-528A-9C33-1F464A73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4854018"/>
            <a:ext cx="7477125" cy="15240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8F32A5B-C11F-9E68-C921-D64E110C63D0}"/>
              </a:ext>
            </a:extLst>
          </p:cNvPr>
          <p:cNvCxnSpPr>
            <a:cxnSpLocks/>
          </p:cNvCxnSpPr>
          <p:nvPr/>
        </p:nvCxnSpPr>
        <p:spPr>
          <a:xfrm flipH="1">
            <a:off x="4430077" y="3820090"/>
            <a:ext cx="1" cy="1053571"/>
          </a:xfrm>
          <a:prstGeom prst="straightConnector1">
            <a:avLst/>
          </a:prstGeom>
          <a:ln w="412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1089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Build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error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，發現是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GPIO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名稱跟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不一樣，要改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8F32A5B-C11F-9E68-C921-D64E110C63D0}"/>
              </a:ext>
            </a:extLst>
          </p:cNvPr>
          <p:cNvCxnSpPr>
            <a:cxnSpLocks/>
          </p:cNvCxnSpPr>
          <p:nvPr/>
        </p:nvCxnSpPr>
        <p:spPr>
          <a:xfrm flipH="1">
            <a:off x="4430077" y="3197919"/>
            <a:ext cx="1" cy="1053571"/>
          </a:xfrm>
          <a:prstGeom prst="straightConnector1">
            <a:avLst/>
          </a:prstGeom>
          <a:ln w="412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0026ECF-AFFB-B139-7991-7269151F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678893"/>
            <a:ext cx="5657850" cy="1323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FDEA8C-D266-B2CC-9BE8-FD1433F2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4469494"/>
            <a:ext cx="52006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315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860439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2020.1, 2020,2, and 2021.1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有相關影像處理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IP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的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Bug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存在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像是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VPSS, Video Mixer, and Video Multi-Scaler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都可能有卡在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synthesis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不過的問題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可以參考以下連結排除：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Vivado HLS - 2021.1 - Why does synthesis stall when using Windows OS? (</a:t>
            </a:r>
            <a:r>
              <a:rPr lang="en-US" altLang="zh-TW" sz="1500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xilinx.com</a:t>
            </a:r>
            <a:r>
              <a:rPr lang="en-US" altLang="zh-TW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8594B9-BF64-7428-8B31-7E606C806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2814026"/>
            <a:ext cx="4308182" cy="3567921"/>
          </a:xfrm>
          <a:prstGeom prst="rect">
            <a:avLst/>
          </a:prstGeom>
        </p:spPr>
      </p:pic>
      <p:sp>
        <p:nvSpPr>
          <p:cNvPr id="10" name="标题 4">
            <a:extLst>
              <a:ext uri="{FF2B5EF4-FFF2-40B4-BE49-F238E27FC236}">
                <a16:creationId xmlns:a16="http://schemas.microsoft.com/office/drawing/2014/main" id="{323D357B-4D74-3475-F021-45F33C05B55D}"/>
              </a:ext>
            </a:extLst>
          </p:cNvPr>
          <p:cNvSpPr txBox="1">
            <a:spLocks/>
          </p:cNvSpPr>
          <p:nvPr/>
        </p:nvSpPr>
        <p:spPr>
          <a:xfrm>
            <a:off x="586740" y="2472857"/>
            <a:ext cx="8604394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下載下來之後解壓縮放到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C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槽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115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1E3B7ED1-551D-43BD-F49F-ABF903E4CE74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Run Code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966F08-2AB3-7996-D95B-D5ADB3E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12" y="1076121"/>
            <a:ext cx="8965725" cy="54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973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Hardware Setting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B45288-632A-76A8-694C-E8F5D224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33" y="992304"/>
            <a:ext cx="7408333" cy="55562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921477-8B47-CCA2-C58F-55A91D6E32EE}"/>
              </a:ext>
            </a:extLst>
          </p:cNvPr>
          <p:cNvSpPr/>
          <p:nvPr/>
        </p:nvSpPr>
        <p:spPr bwMode="auto">
          <a:xfrm>
            <a:off x="6705600" y="4207932"/>
            <a:ext cx="677333" cy="1092201"/>
          </a:xfrm>
          <a:prstGeom prst="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2807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Test Pattern Generator Output Demo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51B5CB-442E-C695-5449-80AF08BE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32" y="986342"/>
            <a:ext cx="5208536" cy="56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804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</a:t>
            </a:r>
            <a:r>
              <a:rPr lang="en-US" altLang="zh-TW" dirty="0">
                <a:latin typeface="Arial"/>
                <a:cs typeface="Arial"/>
              </a:rPr>
              <a:t>Demo</a:t>
            </a:r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8FC61E-1CD4-D234-BCAE-F7C6EF5B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18" y="1023741"/>
            <a:ext cx="6516764" cy="55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333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</a:t>
            </a:r>
            <a:r>
              <a:rPr lang="en-US" altLang="zh-TW" dirty="0">
                <a:latin typeface="Arial"/>
                <a:cs typeface="Arial"/>
              </a:rPr>
              <a:t>Demo</a:t>
            </a:r>
            <a:endParaRPr lang="zh-CN" altLang="en-US" dirty="0"/>
          </a:p>
        </p:txBody>
      </p:sp>
      <p:pic>
        <p:nvPicPr>
          <p:cNvPr id="3" name="IMG_2160">
            <a:hlinkClick r:id="" action="ppaction://media"/>
            <a:extLst>
              <a:ext uri="{FF2B5EF4-FFF2-40B4-BE49-F238E27FC236}">
                <a16:creationId xmlns:a16="http://schemas.microsoft.com/office/drawing/2014/main" id="{BC44D124-F0A1-F8DE-853A-81B133963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597" y="1133184"/>
            <a:ext cx="9476805" cy="53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44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972489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860439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2020.1, 2020,2, and 2021.1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有相關影像處理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IP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的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Bug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存在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像是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VPSS, Video Mixer, and Video Multi-Scaler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 都可能有卡在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synthesis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不過的問題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可以參考以下連結排除：</a:t>
            </a:r>
            <a:endParaRPr lang="en-US" altLang="zh-TW" sz="1500" dirty="0">
              <a:solidFill>
                <a:srgbClr val="FF0000"/>
              </a:solidFill>
              <a:latin typeface="Arial"/>
              <a:cs typeface="Arial"/>
            </a:endParaRPr>
          </a:p>
          <a:p>
            <a:pPr algn="just"/>
            <a:r>
              <a:rPr lang="en-US" altLang="zh-TW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Vivado HLS - 2021.1 - Why does synthesis stall when using Windows OS? (</a:t>
            </a:r>
            <a:r>
              <a:rPr lang="en-US" altLang="zh-TW" sz="1500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xilinx.com</a:t>
            </a:r>
            <a:r>
              <a:rPr lang="en-US" altLang="zh-TW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323D357B-4D74-3475-F021-45F33C05B55D}"/>
              </a:ext>
            </a:extLst>
          </p:cNvPr>
          <p:cNvSpPr txBox="1">
            <a:spLocks/>
          </p:cNvSpPr>
          <p:nvPr/>
        </p:nvSpPr>
        <p:spPr>
          <a:xfrm>
            <a:off x="586740" y="2472857"/>
            <a:ext cx="8604394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增加一環境變數如下圖，然後重啟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Vivado </a:t>
            </a:r>
            <a:r>
              <a:rPr lang="zh-TW" altLang="en-US" sz="1500" dirty="0">
                <a:solidFill>
                  <a:srgbClr val="FF0000"/>
                </a:solidFill>
                <a:latin typeface="Arial"/>
                <a:cs typeface="Arial"/>
              </a:rPr>
              <a:t>即可</a:t>
            </a:r>
            <a:endParaRPr lang="en-US" altLang="zh-TW" sz="1500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8EFEFE-B974-8608-4667-8E7771D9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2887487"/>
            <a:ext cx="88582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07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4A538234-42D6-C59D-4AFA-4D2EC1DB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25" y="171450"/>
            <a:ext cx="4819650" cy="65151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7699421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zh-TW" altLang="en-US" sz="1500" dirty="0">
                <a:solidFill>
                  <a:srgbClr val="FF0000"/>
                </a:solidFill>
              </a:rPr>
              <a:t>可以參照另外一份 </a:t>
            </a:r>
            <a:r>
              <a:rPr lang="en-US" altLang="zh-TW" sz="1500" dirty="0">
                <a:solidFill>
                  <a:srgbClr val="FF0000"/>
                </a:solidFill>
              </a:rPr>
              <a:t>ZC702 HDMI</a:t>
            </a:r>
            <a:r>
              <a:rPr lang="zh-TW" altLang="en-US" sz="1500" dirty="0">
                <a:solidFill>
                  <a:srgbClr val="FF0000"/>
                </a:solidFill>
              </a:rPr>
              <a:t>，我們這次多加幾個 </a:t>
            </a:r>
            <a:r>
              <a:rPr lang="en-US" altLang="zh-TW" sz="1500" dirty="0">
                <a:solidFill>
                  <a:srgbClr val="FF0000"/>
                </a:solidFill>
              </a:rPr>
              <a:t>IP </a:t>
            </a:r>
            <a:r>
              <a:rPr lang="zh-TW" altLang="en-US" sz="1500" dirty="0">
                <a:solidFill>
                  <a:srgbClr val="FF0000"/>
                </a:solidFill>
              </a:rPr>
              <a:t>進來</a:t>
            </a:r>
            <a:endParaRPr lang="en-US" altLang="zh-TW" sz="15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500" dirty="0" err="1">
                <a:solidFill>
                  <a:srgbClr val="FF0000"/>
                </a:solidFill>
              </a:rPr>
              <a:t>2x</a:t>
            </a:r>
            <a:r>
              <a:rPr lang="en-US" altLang="zh-CN" sz="1500" dirty="0">
                <a:solidFill>
                  <a:srgbClr val="FF0000"/>
                </a:solidFill>
              </a:rPr>
              <a:t> GPIO</a:t>
            </a:r>
            <a:r>
              <a:rPr lang="zh-TW" altLang="en-US" sz="1500" dirty="0">
                <a:solidFill>
                  <a:srgbClr val="FF0000"/>
                </a:solidFill>
              </a:rPr>
              <a:t>：要給 </a:t>
            </a:r>
            <a:r>
              <a:rPr lang="en-US" altLang="zh-TW" sz="1500" dirty="0">
                <a:solidFill>
                  <a:srgbClr val="FF0000"/>
                </a:solidFill>
              </a:rPr>
              <a:t>Vitis Mixer Example Code initialize</a:t>
            </a:r>
            <a:r>
              <a:rPr lang="zh-TW" altLang="en-US" sz="1500" dirty="0">
                <a:solidFill>
                  <a:srgbClr val="FF0000"/>
                </a:solidFill>
              </a:rPr>
              <a:t> 用</a:t>
            </a:r>
            <a:endParaRPr lang="en-US" altLang="zh-TW" sz="15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500" dirty="0">
                <a:solidFill>
                  <a:srgbClr val="FF0000"/>
                </a:solidFill>
              </a:rPr>
              <a:t>Mixer IP</a:t>
            </a:r>
            <a:r>
              <a:rPr lang="zh-TW" altLang="en-US" sz="1500" dirty="0">
                <a:solidFill>
                  <a:srgbClr val="FF0000"/>
                </a:solidFill>
              </a:rPr>
              <a:t>：做一進三出疊加</a:t>
            </a:r>
            <a:endParaRPr lang="en-US" altLang="zh-TW" sz="1500" dirty="0">
              <a:solidFill>
                <a:srgbClr val="FF0000"/>
              </a:solidFill>
            </a:endParaRPr>
          </a:p>
          <a:p>
            <a:r>
              <a:rPr lang="zh-TW" altLang="en-US" sz="1500" dirty="0">
                <a:solidFill>
                  <a:srgbClr val="FF0000"/>
                </a:solidFill>
              </a:rPr>
              <a:t>所以總共會有右圖這些 </a:t>
            </a:r>
            <a:r>
              <a:rPr lang="en-US" altLang="zh-TW" sz="1500" dirty="0">
                <a:solidFill>
                  <a:srgbClr val="FF0000"/>
                </a:solidFill>
              </a:rPr>
              <a:t>IP</a:t>
            </a:r>
            <a:r>
              <a:rPr lang="zh-TW" altLang="en-US" sz="1500" dirty="0">
                <a:solidFill>
                  <a:srgbClr val="FF0000"/>
                </a:solidFill>
              </a:rPr>
              <a:t>，</a:t>
            </a:r>
            <a:r>
              <a:rPr lang="en-US" altLang="zh-TW" sz="1500" dirty="0">
                <a:solidFill>
                  <a:srgbClr val="FF0000"/>
                </a:solidFill>
              </a:rPr>
              <a:t>PS </a:t>
            </a:r>
            <a:r>
              <a:rPr lang="zh-TW" altLang="en-US" sz="1500" dirty="0">
                <a:solidFill>
                  <a:srgbClr val="FF0000"/>
                </a:solidFill>
              </a:rPr>
              <a:t>可以先 </a:t>
            </a:r>
            <a:r>
              <a:rPr lang="en-US" altLang="zh-TW" sz="1500" dirty="0">
                <a:solidFill>
                  <a:srgbClr val="FF0000"/>
                </a:solidFill>
              </a:rPr>
              <a:t>block automation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514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1454768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Zynq7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E65162-57CB-207B-F62F-7E2DD1B1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964266"/>
            <a:ext cx="7453202" cy="44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59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2A9AD3-4C8B-91DA-D66C-105998A6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4113"/>
            <a:ext cx="11018520" cy="430887"/>
          </a:xfrm>
        </p:spPr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ZC702 </a:t>
            </a:r>
            <a:r>
              <a:rPr lang="en-US" altLang="zh-TW" dirty="0">
                <a:latin typeface="Arial"/>
                <a:cs typeface="Arial"/>
              </a:rPr>
              <a:t>Mixer</a:t>
            </a:r>
            <a:r>
              <a:rPr lang="en-US" altLang="zh-CN" dirty="0">
                <a:latin typeface="Arial"/>
                <a:cs typeface="Arial"/>
              </a:rPr>
              <a:t> Output Flow 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35C3C6EB-283F-9E87-E479-046F6A844F89}"/>
              </a:ext>
            </a:extLst>
          </p:cNvPr>
          <p:cNvSpPr txBox="1">
            <a:spLocks/>
          </p:cNvSpPr>
          <p:nvPr/>
        </p:nvSpPr>
        <p:spPr>
          <a:xfrm>
            <a:off x="586740" y="1076121"/>
            <a:ext cx="695927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Block Design Steps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AED1EFD-4175-638E-9BF2-5C9B734C22AE}"/>
              </a:ext>
            </a:extLst>
          </p:cNvPr>
          <p:cNvSpPr txBox="1">
            <a:spLocks/>
          </p:cNvSpPr>
          <p:nvPr/>
        </p:nvSpPr>
        <p:spPr>
          <a:xfrm>
            <a:off x="586739" y="1442658"/>
            <a:ext cx="1454768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TW" sz="1500" dirty="0" err="1">
                <a:solidFill>
                  <a:srgbClr val="FF0000"/>
                </a:solidFill>
                <a:latin typeface="Arial"/>
                <a:cs typeface="Arial"/>
              </a:rPr>
              <a:t>Zynq7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cs typeface="Arial"/>
              </a:rPr>
              <a:t> PS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A2FCA1-4573-E53A-79CB-7BAFAAE5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" y="1924611"/>
            <a:ext cx="6275974" cy="45436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BA17AF-876E-43EE-941A-E5699558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3" y="877029"/>
            <a:ext cx="6160783" cy="1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80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MD Corporate Template_Dark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94DDD171-3649-784B-8DFF-0523AEB0E1C6}" vid="{59C6D40F-03E9-B54A-84C3-8AA203559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TemplateConfiguration><![CDATA[{"slideVersion":1,"isValidatorEnabled":false,"isLocked":false,"elementsMetadata":[],"slideId":"637629098472003968","enableDocumentContentUpdater":tru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slideVersion":1,"isValidatorEnabled":false,"isLocked":false,"elementsMetadata":[],"slideId":"637629098472306593","enableDocumentContentUpdater":true,"version":"2.0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VariableListDefinition name="System" displayName="System" id="4bd37458-0ee0-4b88-ae60-b539b54c0826" isdomainofvalue="False" dataSourceId="2245b02e-c2ee-45fc-b33c-5bcc7797dd5a"/>
</file>

<file path=customXml/item15.xml><?xml version="1.0" encoding="utf-8"?>
<VariableList UniqueId="4baaf7f4-26e5-45a6-9ace-dce172a675f8" Name="Computed" ContentType="XML" MajorVersion="0" MinorVersion="1" isLocalCopy="False" IsBaseObject="False" DataSourceId="3f5a62da-819a-48cc-863b-58003aff622d" DataSourceMajorVersion="0" DataSourceMinorVersion="1"/>
</file>

<file path=customXml/item16.xml><?xml version="1.0" encoding="utf-8"?>
<VariableListDefinition name="AD_HOC" displayName="AD_HOC" id="cb2279eb-8f6f-4487-b166-30d1cba0adc1" isdomainofvalue="False" dataSourceId="824f57e3-07c6-468e-af50-4786d90f37c0"/>
</file>

<file path=customXml/item17.xml><?xml version="1.0" encoding="utf-8"?>
<AllExternalAdhocVariableMappings/>
</file>

<file path=customXml/item18.xml><?xml version="1.0" encoding="utf-8"?>
<VariableListDefinition name="Computed" displayName="Computed" id="4baaf7f4-26e5-45a6-9ace-dce172a675f8" isdomainofvalue="False" dataSourceId="3f5a62da-819a-48cc-863b-58003aff622d"/>
</file>

<file path=customXml/item19.xml><?xml version="1.0" encoding="utf-8"?>
<VariableList UniqueId="cb2279eb-8f6f-4487-b166-30d1cba0adc1" Name="AD_HOC" ContentType="XML" MajorVersion="0" MinorVersion="1" isLocalCopy="False" IsBaseObject="False" DataSourceId="824f57e3-07c6-468e-af50-4786d90f37c0" DataSourceMajorVersion="0" DataSourceMinorVersion="1"/>
</file>

<file path=customXml/item2.xml><?xml version="1.0" encoding="utf-8"?>
<TemplafySlideFormConfiguration><![CDATA[{"formFields":[],"formDataEntries":[]}]]></TemplafySlideFormConfiguration>
</file>

<file path=customXml/item20.xml><?xml version="1.0" encoding="utf-8"?>
<VariableList UniqueId="4bd37458-0ee0-4b88-ae60-b539b54c0826" Name="System" ContentType="XML" MajorVersion="0" MinorVersion="1" isLocalCopy="False" IsBaseObject="False" DataSourceId="2245b02e-c2ee-45fc-b33c-5bcc7797dd5a" DataSourceMajorVersion="0" DataSourceMinorVersion="1"/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637629098472095892","enableDocumentContentUpdater":true,"version":"2.0"}]]></TemplafySlideTemplateConfiguration>
</file>

<file path=customXml/item5.xml><?xml version="1.0" encoding="utf-8"?>
<TemplafySlideTemplateConfiguration><![CDATA[{"slideVersion":1,"isValidatorEnabled":false,"isLocked":false,"elementsMetadata":[],"slideId":"637629098472211994","enableDocumentContentUpdater":true,"version":"2.0"}]]></TemplafySlideTemplateConfiguration>
</file>

<file path=customXml/item6.xml><?xml version="1.0" encoding="utf-8"?>
<TemplafyFormConfiguration><![CDATA[{"formFields":[{"required":false,"placeholder":"Title | Date | Security Setting","lines":1,"shareValue":false,"type":"textBox","name":"Footer","label":"Enter footer description","fullyQualifiedName":"Footer"}],"formDataEntries":[]}]]></Templafy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cb546-cb74-4dde-a6c5-7283d66cf26c">
      <Terms xmlns="http://schemas.microsoft.com/office/infopath/2007/PartnerControls"/>
    </lcf76f155ced4ddcb4097134ff3c332f>
    <TaxCatchAll xmlns="8fb7c709-ca88-44ae-bff2-abbf38c2e3b7" xsi:nil="true"/>
    <MediaLengthInSeconds xmlns="f29cb546-cb74-4dde-a6c5-7283d66cf26c" xsi:nil="true"/>
    <SharedWithUsers xmlns="8fb7c709-ca88-44ae-bff2-abbf38c2e3b7">
      <UserInfo>
        <DisplayName/>
        <AccountId xsi:nil="true"/>
        <AccountType/>
      </UserInfo>
    </SharedWithUsers>
    <_x65e5__x671f_ xmlns="f29cb546-cb74-4dde-a6c5-7283d66cf26c" xsi:nil="true"/>
  </documentManagement>
</p:properties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24B1E55B9DAC35479E3BC55E1ED7B5B0" ma:contentTypeVersion="17" ma:contentTypeDescription="建立新的文件。" ma:contentTypeScope="" ma:versionID="1ed0a2c6f0645891bf8e497b300840d0">
  <xsd:schema xmlns:xsd="http://www.w3.org/2001/XMLSchema" xmlns:xs="http://www.w3.org/2001/XMLSchema" xmlns:p="http://schemas.microsoft.com/office/2006/metadata/properties" xmlns:ns2="f29cb546-cb74-4dde-a6c5-7283d66cf26c" xmlns:ns3="8fb7c709-ca88-44ae-bff2-abbf38c2e3b7" targetNamespace="http://schemas.microsoft.com/office/2006/metadata/properties" ma:root="true" ma:fieldsID="bbc9c4679dc500cc8930ccf962c6e3e3" ns2:_="" ns3:_="">
    <xsd:import namespace="f29cb546-cb74-4dde-a6c5-7283d66cf26c"/>
    <xsd:import namespace="8fb7c709-ca88-44ae-bff2-abbf38c2e3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x65e5__x671f_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cb546-cb74-4dde-a6c5-7283d66cf2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x65e5__x671f_" ma:index="10" nillable="true" ma:displayName="日期" ma:format="DateTime" ma:internalName="_x65e5__x671f_">
      <xsd:simpleType>
        <xsd:restriction base="dms:DateTim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影像標籤" ma:readOnly="false" ma:fieldId="{5cf76f15-5ced-4ddc-b409-7134ff3c332f}" ma:taxonomyMulti="true" ma:sspId="6c994a99-419a-45dd-96e2-e97ca5e8e0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b7c709-ca88-44ae-bff2-abbf38c2e3b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e665696-fb06-49fb-8a14-43fe9542ff70}" ma:internalName="TaxCatchAll" ma:showField="CatchAllData" ma:web="8fb7c709-ca88-44ae-bff2-abbf38c2e3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TemplafyTemplateConfiguration><![CDATA[{"elementsMetadata":[],"transformationConfigurations":[{"colorTheme":"{{DataSources.ColorThemes[\"Corporate\"].ColorTheme}}","disableUpdates":false,"type":"colorTheme"}],"enableDocumentContentUpdater":true,"version":"2.0"}]]></TemplafyTemplateConfiguration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96078763-D75A-44E2-B2E6-A315926C3126}">
  <ds:schemaRefs/>
</ds:datastoreItem>
</file>

<file path=customXml/itemProps11.xml><?xml version="1.0" encoding="utf-8"?>
<ds:datastoreItem xmlns:ds="http://schemas.openxmlformats.org/officeDocument/2006/customXml" ds:itemID="{5512705F-00BE-42B7-9EA0-AF2B182903FD}">
  <ds:schemaRefs/>
</ds:datastoreItem>
</file>

<file path=customXml/itemProps12.xml><?xml version="1.0" encoding="utf-8"?>
<ds:datastoreItem xmlns:ds="http://schemas.openxmlformats.org/officeDocument/2006/customXml" ds:itemID="{78C916E8-212D-4866-B8ED-29D7FE89AEE7}">
  <ds:schemaRefs/>
</ds:datastoreItem>
</file>

<file path=customXml/itemProps13.xml><?xml version="1.0" encoding="utf-8"?>
<ds:datastoreItem xmlns:ds="http://schemas.openxmlformats.org/officeDocument/2006/customXml" ds:itemID="{009FB66F-7FA3-454F-BDF2-BE625C6C074B}">
  <ds:schemaRefs/>
</ds:datastoreItem>
</file>

<file path=customXml/itemProps14.xml><?xml version="1.0" encoding="utf-8"?>
<ds:datastoreItem xmlns:ds="http://schemas.openxmlformats.org/officeDocument/2006/customXml" ds:itemID="{CABCB875-EDF8-4CDD-94AD-F1995BF52EC8}">
  <ds:schemaRefs/>
</ds:datastoreItem>
</file>

<file path=customXml/itemProps15.xml><?xml version="1.0" encoding="utf-8"?>
<ds:datastoreItem xmlns:ds="http://schemas.openxmlformats.org/officeDocument/2006/customXml" ds:itemID="{53DB1ACE-7A19-4D52-8B1C-DCDF232D6B56}">
  <ds:schemaRefs/>
</ds:datastoreItem>
</file>

<file path=customXml/itemProps16.xml><?xml version="1.0" encoding="utf-8"?>
<ds:datastoreItem xmlns:ds="http://schemas.openxmlformats.org/officeDocument/2006/customXml" ds:itemID="{85EE84BB-901A-4AF6-A6E0-4BEF9AF2CAB2}">
  <ds:schemaRefs/>
</ds:datastoreItem>
</file>

<file path=customXml/itemProps17.xml><?xml version="1.0" encoding="utf-8"?>
<ds:datastoreItem xmlns:ds="http://schemas.openxmlformats.org/officeDocument/2006/customXml" ds:itemID="{40D3FB25-026E-41C5-B4FB-BCA319562BAB}">
  <ds:schemaRefs/>
</ds:datastoreItem>
</file>

<file path=customXml/itemProps18.xml><?xml version="1.0" encoding="utf-8"?>
<ds:datastoreItem xmlns:ds="http://schemas.openxmlformats.org/officeDocument/2006/customXml" ds:itemID="{376C5474-7ACE-4DA8-9EA8-72DF09BC3372}">
  <ds:schemaRefs/>
</ds:datastoreItem>
</file>

<file path=customXml/itemProps19.xml><?xml version="1.0" encoding="utf-8"?>
<ds:datastoreItem xmlns:ds="http://schemas.openxmlformats.org/officeDocument/2006/customXml" ds:itemID="{BEBA4900-5F12-4093-98A6-A0FCC6321B85}">
  <ds:schemaRefs/>
</ds:datastoreItem>
</file>

<file path=customXml/itemProps2.xml><?xml version="1.0" encoding="utf-8"?>
<ds:datastoreItem xmlns:ds="http://schemas.openxmlformats.org/officeDocument/2006/customXml" ds:itemID="{8F397F8F-7EDC-994F-A696-92B6C094C93E}">
  <ds:schemaRefs/>
</ds:datastoreItem>
</file>

<file path=customXml/itemProps20.xml><?xml version="1.0" encoding="utf-8"?>
<ds:datastoreItem xmlns:ds="http://schemas.openxmlformats.org/officeDocument/2006/customXml" ds:itemID="{C43FAA19-C6B9-4AF8-93B8-4ECBD58DDDF1}">
  <ds:schemaRefs/>
</ds:datastoreItem>
</file>

<file path=customXml/itemProps3.xml><?xml version="1.0" encoding="utf-8"?>
<ds:datastoreItem xmlns:ds="http://schemas.openxmlformats.org/officeDocument/2006/customXml" ds:itemID="{3F8E02AC-FDB5-4D5E-86CE-40FD3E2ACE94}">
  <ds:schemaRefs/>
</ds:datastoreItem>
</file>

<file path=customXml/itemProps4.xml><?xml version="1.0" encoding="utf-8"?>
<ds:datastoreItem xmlns:ds="http://schemas.openxmlformats.org/officeDocument/2006/customXml" ds:itemID="{F91A0867-35A7-4CBF-94F6-D7FB298BEB8C}">
  <ds:schemaRefs/>
</ds:datastoreItem>
</file>

<file path=customXml/itemProps5.xml><?xml version="1.0" encoding="utf-8"?>
<ds:datastoreItem xmlns:ds="http://schemas.openxmlformats.org/officeDocument/2006/customXml" ds:itemID="{58020A67-392C-5041-AE76-684CB4F51378}">
  <ds:schemaRefs/>
</ds:datastoreItem>
</file>

<file path=customXml/itemProps6.xml><?xml version="1.0" encoding="utf-8"?>
<ds:datastoreItem xmlns:ds="http://schemas.openxmlformats.org/officeDocument/2006/customXml" ds:itemID="{43BC5722-1D5B-4915-8247-E6D5F513E549}">
  <ds:schemaRefs/>
</ds:datastoreItem>
</file>

<file path=customXml/itemProps7.xml><?xml version="1.0" encoding="utf-8"?>
<ds:datastoreItem xmlns:ds="http://schemas.openxmlformats.org/officeDocument/2006/customXml" ds:itemID="{1A945771-57CC-4FA3-BE6E-109A8E2A7ABF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29cb546-cb74-4dde-a6c5-7283d66cf26c"/>
    <ds:schemaRef ds:uri="http://purl.org/dc/elements/1.1/"/>
    <ds:schemaRef ds:uri="http://www.w3.org/XML/1998/namespace"/>
    <ds:schemaRef ds:uri="8fb7c709-ca88-44ae-bff2-abbf38c2e3b7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8.xml><?xml version="1.0" encoding="utf-8"?>
<ds:datastoreItem xmlns:ds="http://schemas.openxmlformats.org/officeDocument/2006/customXml" ds:itemID="{D8121325-9CC3-41AC-A2FD-9336F08FA2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cb546-cb74-4dde-a6c5-7283d66cf26c"/>
    <ds:schemaRef ds:uri="8fb7c709-ca88-44ae-bff2-abbf38c2e3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6291F803-2EF0-4E47-96D6-4796950CE6B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AMD Corporate Template_Dark</Template>
  <TotalTime>5759</TotalTime>
  <Words>1395</Words>
  <Application>Microsoft Office PowerPoint</Application>
  <PresentationFormat>寬螢幕</PresentationFormat>
  <Paragraphs>193</Paragraphs>
  <Slides>55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55</vt:i4>
      </vt:variant>
    </vt:vector>
  </HeadingPairs>
  <TitlesOfParts>
    <vt:vector size="62" baseType="lpstr">
      <vt:lpstr>Arial MT</vt:lpstr>
      <vt:lpstr>Arial</vt:lpstr>
      <vt:lpstr>Calibri</vt:lpstr>
      <vt:lpstr>Cambria Math</vt:lpstr>
      <vt:lpstr>Consolas</vt:lpstr>
      <vt:lpstr>AMD Corporate Template_Dark</vt:lpstr>
      <vt:lpstr>Office Theme</vt:lpstr>
      <vt:lpstr>ZC702 Mixer Output Flow </vt:lpstr>
      <vt:lpstr>Revision History</vt:lpstr>
      <vt:lpstr>PowerPoint 簡報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PowerPoint 簡報</vt:lpstr>
      <vt:lpstr>ZC702 Mixer Output Flow </vt:lpstr>
      <vt:lpstr>PowerPoint 簡報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Mixer Output Flow </vt:lpstr>
      <vt:lpstr>ZC702 Hardware Setting</vt:lpstr>
      <vt:lpstr>ZC702 Test Pattern Generator Output Demo</vt:lpstr>
      <vt:lpstr>ZC702 Mixer Output Demo</vt:lpstr>
      <vt:lpstr>ZC702 Mixer Output Demo</vt:lpstr>
      <vt:lpstr>PowerPoint 簡報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AMD Corporate Powerpoint Template</dc:subject>
  <dc:creator>Federico Gasquet</dc:creator>
  <cp:keywords>AMD Corporate Powerpoint Template</cp:keywords>
  <dc:description/>
  <cp:lastModifiedBy>Norris.Lin</cp:lastModifiedBy>
  <cp:revision>130</cp:revision>
  <cp:lastPrinted>2020-04-30T18:59:47Z</cp:lastPrinted>
  <dcterms:created xsi:type="dcterms:W3CDTF">2021-04-19T14:31:00Z</dcterms:created>
  <dcterms:modified xsi:type="dcterms:W3CDTF">2023-10-30T14:56:08Z</dcterms:modified>
  <cp:category>AMD Corporate 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AMD Creative Studio</vt:lpwstr>
  </property>
  <property fmtid="{D5CDD505-2E9C-101B-9397-08002B2CF9AE}" pid="3" name="Date completed">
    <vt:lpwstr>April 30, 2020</vt:lpwstr>
  </property>
  <property fmtid="{D5CDD505-2E9C-101B-9397-08002B2CF9AE}" pid="4" name="MS_Version">
    <vt:lpwstr>1.0.0</vt:lpwstr>
  </property>
  <property fmtid="{D5CDD505-2E9C-101B-9397-08002B2CF9AE}" pid="5" name="TemplafyTimeStamp">
    <vt:lpwstr>2021-07-26T15:24:07</vt:lpwstr>
  </property>
  <property fmtid="{D5CDD505-2E9C-101B-9397-08002B2CF9AE}" pid="6" name="MSIP_Label_4342314e-0df4-4b58-84bf-38bed6170a0f_Enabled">
    <vt:lpwstr>true</vt:lpwstr>
  </property>
  <property fmtid="{D5CDD505-2E9C-101B-9397-08002B2CF9AE}" pid="7" name="MSIP_Label_4342314e-0df4-4b58-84bf-38bed6170a0f_SetDate">
    <vt:lpwstr>2023-01-24T16:46:27Z</vt:lpwstr>
  </property>
  <property fmtid="{D5CDD505-2E9C-101B-9397-08002B2CF9AE}" pid="8" name="MSIP_Label_4342314e-0df4-4b58-84bf-38bed6170a0f_Method">
    <vt:lpwstr>Standard</vt:lpwstr>
  </property>
  <property fmtid="{D5CDD505-2E9C-101B-9397-08002B2CF9AE}" pid="9" name="MSIP_Label_4342314e-0df4-4b58-84bf-38bed6170a0f_Name">
    <vt:lpwstr>General</vt:lpwstr>
  </property>
  <property fmtid="{D5CDD505-2E9C-101B-9397-08002B2CF9AE}" pid="10" name="MSIP_Label_4342314e-0df4-4b58-84bf-38bed6170a0f_SiteId">
    <vt:lpwstr>3dd8961f-e488-4e60-8e11-a82d994e183d</vt:lpwstr>
  </property>
  <property fmtid="{D5CDD505-2E9C-101B-9397-08002B2CF9AE}" pid="11" name="MSIP_Label_4342314e-0df4-4b58-84bf-38bed6170a0f_ActionId">
    <vt:lpwstr>9774f03e-88f4-4501-a718-5f1e03b0e612</vt:lpwstr>
  </property>
  <property fmtid="{D5CDD505-2E9C-101B-9397-08002B2CF9AE}" pid="12" name="MSIP_Label_4342314e-0df4-4b58-84bf-38bed6170a0f_ContentBits">
    <vt:lpwstr>1</vt:lpwstr>
  </property>
  <property fmtid="{D5CDD505-2E9C-101B-9397-08002B2CF9AE}" pid="13" name="Order">
    <vt:lpwstr>2875100.00000000</vt:lpwstr>
  </property>
  <property fmtid="{D5CDD505-2E9C-101B-9397-08002B2CF9AE}" pid="14" name="ContentTypeId">
    <vt:lpwstr>0x0101000E57C65F97A23548A0730C5E9861FB52</vt:lpwstr>
  </property>
  <property fmtid="{D5CDD505-2E9C-101B-9397-08002B2CF9AE}" pid="15" name="ComplianceAssetId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</Properties>
</file>